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9" r:id="rId4"/>
  </p:sldMasterIdLst>
  <p:notesMasterIdLst>
    <p:notesMasterId r:id="rId14"/>
  </p:notesMasterIdLst>
  <p:handoutMasterIdLst>
    <p:handoutMasterId r:id="rId15"/>
  </p:handoutMasterIdLst>
  <p:sldIdLst>
    <p:sldId id="399" r:id="rId5"/>
    <p:sldId id="282" r:id="rId6"/>
    <p:sldId id="433" r:id="rId7"/>
    <p:sldId id="434" r:id="rId8"/>
    <p:sldId id="435" r:id="rId9"/>
    <p:sldId id="418" r:id="rId10"/>
    <p:sldId id="432" r:id="rId11"/>
    <p:sldId id="437" r:id="rId12"/>
    <p:sldId id="41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160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64C7F1D-93AC-46FC-C895-70FE7977C8CA}" name="Boris Gutkin" initials="BG" userId="S::Boris_Gutkin@epam.com::7b3db621-c480-4035-adea-0c6e7090821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8C2"/>
    <a:srgbClr val="00FFF0"/>
    <a:srgbClr val="2590EE"/>
    <a:srgbClr val="4A71BD"/>
    <a:srgbClr val="0047FF"/>
    <a:srgbClr val="000000"/>
    <a:srgbClr val="A0A0A0"/>
    <a:srgbClr val="010000"/>
    <a:srgbClr val="585757"/>
    <a:srgbClr val="08A4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38"/>
    <p:restoredTop sz="94671"/>
  </p:normalViewPr>
  <p:slideViewPr>
    <p:cSldViewPr snapToGrid="0">
      <p:cViewPr varScale="1">
        <p:scale>
          <a:sx n="138" d="100"/>
          <a:sy n="138" d="100"/>
        </p:scale>
        <p:origin x="40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10AE391-5090-4A20-BB83-AE7944D7572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0C791-4472-47EB-A5D1-40410E8609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83E989-3A32-4871-848D-A577D002F4D8}" type="datetimeFigureOut">
              <a:rPr lang="en-US" smtClean="0"/>
              <a:t>7/21/25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289C3D-9323-4256-B98A-37D9853EA95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1EE58-95EA-4121-8D8F-D9BF9D78CF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AC666C-E93D-47E9-A306-F95DA55A0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49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980DEF-0AD7-4BDB-840C-61DE4010FC3D}" type="datetimeFigureOut">
              <a:rPr lang="en-US" smtClean="0"/>
              <a:t>7/21/25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68A001-691D-41D9-91DC-B9507CB04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416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_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159C2A-0FC8-422F-92E4-B92935AAE5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9074" y="1655821"/>
            <a:ext cx="8060366" cy="210314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8200"/>
              </a:lnSpc>
              <a:spcBef>
                <a:spcPts val="0"/>
              </a:spcBef>
              <a:defRPr sz="80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Presentation Cover with Longer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8E369A2-FC86-4140-9080-E549260B91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9074" y="4670399"/>
            <a:ext cx="10515600" cy="45538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50000"/>
              </a:lnSpc>
              <a:spcBef>
                <a:spcPts val="0"/>
              </a:spcBef>
              <a:defRPr sz="22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Sub-description text goes here over one or two lines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F6A18E7-9305-4C6B-A5A3-4962D30A22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9074" y="5393921"/>
            <a:ext cx="6489700" cy="200055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" b="1" i="0" spc="400" baseline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DECEMBER 2022</a:t>
            </a:r>
            <a:endParaRPr lang="en-US"/>
          </a:p>
        </p:txBody>
      </p:sp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88D4788E-EE52-507E-7D71-0F24A4DBD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9074" y="6403340"/>
            <a:ext cx="1645920" cy="2260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kumimoji="0" lang="en-US" sz="6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EPAM Proprietary &amp; Confidential.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374159C-7297-E470-BBCD-D20C41E7AF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9BE64C-8C5D-6F41-B4B2-4AE5FC1F4D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699" y="716555"/>
            <a:ext cx="646663" cy="23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1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Header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0EFDF222-F5FF-C5FC-328A-D041866005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93240"/>
            <a:ext cx="5640805" cy="92333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Section Header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00F545EE-05C3-C60B-A33C-54CA3165B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9074" y="1336040"/>
            <a:ext cx="49892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lang="en-US" sz="2000" b="1" i="0" kern="1200" dirty="0">
                <a:solidFill>
                  <a:schemeClr val="accent2"/>
                </a:solidFill>
                <a:latin typeface="Calibri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01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041C214B-0929-47F1-0881-0584DE92D4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9074" y="3126991"/>
            <a:ext cx="4554537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C487BF-0EFB-7D6C-3495-E817AE08A6A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202904" y="0"/>
            <a:ext cx="4989095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841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x_Section_Header_Coo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2E69851-6AAB-66EC-0A76-12B276F29DA9}"/>
              </a:ext>
            </a:extLst>
          </p:cNvPr>
          <p:cNvSpPr/>
          <p:nvPr userDrawn="1"/>
        </p:nvSpPr>
        <p:spPr bwMode="auto">
          <a:xfrm>
            <a:off x="627063" y="647700"/>
            <a:ext cx="10929937" cy="5562600"/>
          </a:xfrm>
          <a:prstGeom prst="rect">
            <a:avLst/>
          </a:prstGeom>
          <a:gradFill flip="none" rotWithShape="1">
            <a:gsLst>
              <a:gs pos="45000">
                <a:schemeClr val="accent2">
                  <a:alpha val="36000"/>
                </a:schemeClr>
              </a:gs>
              <a:gs pos="100000">
                <a:srgbClr val="00F6FF"/>
              </a:gs>
              <a:gs pos="0">
                <a:schemeClr val="accent2">
                  <a:alpha val="56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D7C6CED2-55A2-F179-4321-9EC646B482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95400" y="2977260"/>
            <a:ext cx="8686800" cy="2692020"/>
          </a:xfrm>
          <a:prstGeom prst="rect">
            <a:avLst/>
          </a:prstGeom>
        </p:spPr>
        <p:txBody>
          <a:bodyPr/>
          <a:lstStyle>
            <a:lvl1pPr>
              <a:defRPr sz="1800" b="0" i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>
                <a:effectLst/>
              </a:rPr>
              <a:t>Section description</a:t>
            </a:r>
            <a:endParaRPr lang="en-US"/>
          </a:p>
        </p:txBody>
      </p:sp>
      <p:sp>
        <p:nvSpPr>
          <p:cNvPr id="15" name="Title 8">
            <a:extLst>
              <a:ext uri="{FF2B5EF4-FFF2-40B4-BE49-F238E27FC236}">
                <a16:creationId xmlns:a16="http://schemas.microsoft.com/office/drawing/2014/main" id="{64E2BBBC-80DF-5104-E076-20FB99B464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5240" y="1723225"/>
            <a:ext cx="9601200" cy="1212018"/>
          </a:xfrm>
          <a:prstGeom prst="rect">
            <a:avLst/>
          </a:prstGeom>
        </p:spPr>
        <p:txBody>
          <a:bodyPr/>
          <a:lstStyle>
            <a:lvl1pPr>
              <a:defRPr sz="6000">
                <a:solidFill>
                  <a:srgbClr val="000000"/>
                </a:solidFill>
              </a:defRPr>
            </a:lvl1pPr>
          </a:lstStyle>
          <a:p>
            <a:r>
              <a:rPr lang="en-US"/>
              <a:t>Section Header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12E0E19A-C3CC-AE13-1EF9-7E889ADFCB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95400" y="1328420"/>
            <a:ext cx="49892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2000" b="1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CD4D7A-E1F5-9D4D-D7A8-763291C906C5}"/>
              </a:ext>
            </a:extLst>
          </p:cNvPr>
          <p:cNvSpPr txBox="1"/>
          <p:nvPr userDrawn="1"/>
        </p:nvSpPr>
        <p:spPr>
          <a:xfrm>
            <a:off x="1066800" y="98552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409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4" orient="horz" pos="4128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x_Section_Header_Coo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D7C6CED2-55A2-F179-4321-9EC646B482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95400" y="2977260"/>
            <a:ext cx="8686800" cy="2692020"/>
          </a:xfrm>
          <a:prstGeom prst="rect">
            <a:avLst/>
          </a:prstGeom>
        </p:spPr>
        <p:txBody>
          <a:bodyPr/>
          <a:lstStyle>
            <a:lvl1pPr>
              <a:defRPr sz="1800" b="0" i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>
                <a:effectLst/>
              </a:rPr>
              <a:t>Section description</a:t>
            </a:r>
            <a:endParaRPr lang="en-US"/>
          </a:p>
        </p:txBody>
      </p:sp>
      <p:sp>
        <p:nvSpPr>
          <p:cNvPr id="15" name="Title 8">
            <a:extLst>
              <a:ext uri="{FF2B5EF4-FFF2-40B4-BE49-F238E27FC236}">
                <a16:creationId xmlns:a16="http://schemas.microsoft.com/office/drawing/2014/main" id="{64E2BBBC-80DF-5104-E076-20FB99B464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5240" y="1723225"/>
            <a:ext cx="9601200" cy="1212018"/>
          </a:xfrm>
          <a:prstGeom prst="rect">
            <a:avLst/>
          </a:prstGeom>
        </p:spPr>
        <p:txBody>
          <a:bodyPr/>
          <a:lstStyle>
            <a:lvl1pPr>
              <a:defRPr sz="6000">
                <a:solidFill>
                  <a:srgbClr val="000000"/>
                </a:solidFill>
              </a:defRPr>
            </a:lvl1pPr>
          </a:lstStyle>
          <a:p>
            <a:r>
              <a:rPr lang="en-US"/>
              <a:t>Section Header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12E0E19A-C3CC-AE13-1EF9-7E889ADFCB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95400" y="1328420"/>
            <a:ext cx="49892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2000" b="1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CD4D7A-E1F5-9D4D-D7A8-763291C906C5}"/>
              </a:ext>
            </a:extLst>
          </p:cNvPr>
          <p:cNvSpPr txBox="1"/>
          <p:nvPr userDrawn="1"/>
        </p:nvSpPr>
        <p:spPr>
          <a:xfrm>
            <a:off x="1066800" y="98552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27712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08" userDrawn="1">
          <p15:clr>
            <a:srgbClr val="FBAE40"/>
          </p15:clr>
        </p15:guide>
        <p15:guide id="4" orient="horz" pos="412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667323A-6698-B4F8-D2C4-A0336BD7AE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1092993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E4BE38F8-DEB6-5998-7EB6-840C179B2EC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574448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51F547D-7378-E8AC-FDF8-369B92791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1092993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DBE70E68-FEAC-ABA3-6547-64F0048E25D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DD31E73-37D8-3F34-976E-F45C7FEB48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063" y="1211252"/>
            <a:ext cx="10929937" cy="480060"/>
          </a:xfrm>
          <a:prstGeom prst="rect">
            <a:avLst/>
          </a:prstGeom>
        </p:spPr>
        <p:txBody>
          <a:bodyPr wrap="square" lIns="0" tIns="0" rIns="0" bIns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400" b="0" i="0" kern="1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82257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263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0EFDF222-F5FF-C5FC-328A-D041866005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968918"/>
            <a:ext cx="10917926" cy="2031325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66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Sometimes You Want to Use a </a:t>
            </a:r>
            <a:br>
              <a:rPr lang="en-US"/>
            </a:br>
            <a:r>
              <a:rPr lang="en-US"/>
              <a:t>Subsection Divider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041C214B-0929-47F1-0881-0584DE92D4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9074" y="4784228"/>
            <a:ext cx="4757677" cy="49244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6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This slide can serve you well. It even has a space for a little something under the title.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00F545EE-05C3-C60B-A33C-54CA3165B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9074" y="1071880"/>
            <a:ext cx="49892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38048DD2-9EC2-D0E6-390B-D6FEF7F7E0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9074" y="1563803"/>
            <a:ext cx="3732914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 b="1" i="0" spc="3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SECTION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5730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_Text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AB310E8-6618-FE08-E6DC-00BA11F812CC}"/>
              </a:ext>
            </a:extLst>
          </p:cNvPr>
          <p:cNvSpPr/>
          <p:nvPr userDrawn="1"/>
        </p:nvSpPr>
        <p:spPr bwMode="auto">
          <a:xfrm>
            <a:off x="6096000" y="0"/>
            <a:ext cx="6096000" cy="6858000"/>
          </a:xfrm>
          <a:prstGeom prst="rect">
            <a:avLst/>
          </a:prstGeom>
          <a:solidFill>
            <a:srgbClr val="FBFAFA"/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 err="1">
              <a:solidFill>
                <a:srgbClr val="FBFAFA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EFDF222-F5FF-C5FC-328A-D041866005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739153"/>
            <a:ext cx="5333999" cy="2769989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60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When You Have a Big Thought That is Paired…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9BE9A04-ECA1-501C-8903-EB031E3BF5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42827" y="1981200"/>
            <a:ext cx="4610100" cy="243938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lnSpc>
                <a:spcPts val="2400"/>
              </a:lnSpc>
              <a:defRPr sz="1600" b="0" i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With a lot of supporting details.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diam </a:t>
            </a:r>
            <a:r>
              <a:rPr lang="en-US" err="1"/>
              <a:t>nonummy</a:t>
            </a:r>
            <a:r>
              <a:rPr lang="en-US"/>
              <a:t>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dolore magna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Ut </a:t>
            </a:r>
            <a:r>
              <a:rPr lang="en-US" err="1"/>
              <a:t>wisi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</a:t>
            </a:r>
            <a:r>
              <a:rPr lang="en-US" err="1"/>
              <a:t>exerci</a:t>
            </a:r>
            <a:r>
              <a:rPr lang="en-US"/>
              <a:t> </a:t>
            </a:r>
            <a:r>
              <a:rPr lang="en-US" err="1"/>
              <a:t>tation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suscipit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autem vel </a:t>
            </a:r>
            <a:r>
              <a:rPr lang="en-US" err="1"/>
              <a:t>eum</a:t>
            </a:r>
            <a:r>
              <a:rPr lang="en-US"/>
              <a:t> </a:t>
            </a:r>
            <a:r>
              <a:rPr lang="en-US" err="1"/>
              <a:t>iriure</a:t>
            </a:r>
            <a:r>
              <a:rPr lang="en-US"/>
              <a:t> dolor in </a:t>
            </a:r>
            <a:r>
              <a:rPr lang="en-US" err="1"/>
              <a:t>hendrerit</a:t>
            </a:r>
            <a:r>
              <a:rPr lang="en-US"/>
              <a:t> in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AAFA1B-F90B-A268-2F9C-CA4B17339CD9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81C1502-7D00-6809-E064-3AD5F4B76491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46B66AD-D607-C8A3-57EC-E66339B963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A7C0DA62-EC5A-3013-921C-9A16F87EFE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063" y="722843"/>
            <a:ext cx="3725863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 sz="2200" b="1" spc="0">
                <a:solidFill>
                  <a:schemeClr val="tx1"/>
                </a:solidFill>
                <a:effectLst/>
                <a:latin typeface="Calibri" panose="020F0502020204030204" pitchFamily="34" charset="0"/>
              </a:defRPr>
            </a:lvl1pPr>
          </a:lstStyle>
          <a:p>
            <a:pPr lvl="0">
              <a:spcBef>
                <a:spcPts val="0"/>
              </a:spcBef>
            </a:pPr>
            <a:r>
              <a:rPr lang="en-US">
                <a:effectLst/>
              </a:rPr>
              <a:t>Title with Big and Little Type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352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_Text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3295A6AC-FD32-C87C-6A0D-33F65D81BF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8" name="Title 2">
            <a:extLst>
              <a:ext uri="{FF2B5EF4-FFF2-40B4-BE49-F238E27FC236}">
                <a16:creationId xmlns:a16="http://schemas.microsoft.com/office/drawing/2014/main" id="{0EFDF222-F5FF-C5FC-328A-D041866005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739153"/>
            <a:ext cx="5333999" cy="2769989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6000" b="0" i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When You Have a Big Thought That is Paired…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9BE9A04-ECA1-501C-8903-EB031E3BF5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42827" y="1981200"/>
            <a:ext cx="4610100" cy="243938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lnSpc>
                <a:spcPts val="2400"/>
              </a:lnSpc>
              <a:defRPr sz="16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With a lot of supporting details.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diam </a:t>
            </a:r>
            <a:r>
              <a:rPr lang="en-US" err="1"/>
              <a:t>nonummy</a:t>
            </a:r>
            <a:r>
              <a:rPr lang="en-US"/>
              <a:t>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dolore magna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Ut </a:t>
            </a:r>
            <a:r>
              <a:rPr lang="en-US" err="1"/>
              <a:t>wisi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</a:t>
            </a:r>
            <a:r>
              <a:rPr lang="en-US" err="1"/>
              <a:t>exerci</a:t>
            </a:r>
            <a:r>
              <a:rPr lang="en-US"/>
              <a:t> </a:t>
            </a:r>
            <a:r>
              <a:rPr lang="en-US" err="1"/>
              <a:t>tation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suscipit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autem vel </a:t>
            </a:r>
            <a:r>
              <a:rPr lang="en-US" err="1"/>
              <a:t>eum</a:t>
            </a:r>
            <a:r>
              <a:rPr lang="en-US"/>
              <a:t> </a:t>
            </a:r>
            <a:r>
              <a:rPr lang="en-US" err="1"/>
              <a:t>iriure</a:t>
            </a:r>
            <a:r>
              <a:rPr lang="en-US"/>
              <a:t> dolor in </a:t>
            </a:r>
            <a:r>
              <a:rPr lang="en-US" err="1"/>
              <a:t>hendrerit</a:t>
            </a:r>
            <a:r>
              <a:rPr lang="en-US"/>
              <a:t> in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5209EB-D467-51AD-6222-93834EA8BF6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E75B6454-79A2-2746-023E-0F34DF1534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09294A11-D525-F9FD-CBCE-E94EB50BD92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063" y="722843"/>
            <a:ext cx="3725863" cy="33855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200" b="1" i="0" spc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Title with Big and Little Type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137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pe+2_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AB310E8-6618-FE08-E6DC-00BA11F812CC}"/>
              </a:ext>
            </a:extLst>
          </p:cNvPr>
          <p:cNvSpPr/>
          <p:nvPr userDrawn="1"/>
        </p:nvSpPr>
        <p:spPr bwMode="auto">
          <a:xfrm>
            <a:off x="4383741" y="0"/>
            <a:ext cx="7808259" cy="6858000"/>
          </a:xfrm>
          <a:prstGeom prst="rect">
            <a:avLst/>
          </a:prstGeom>
          <a:solidFill>
            <a:srgbClr val="FBFAFA"/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 err="1">
              <a:solidFill>
                <a:srgbClr val="FBFAFA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9BE9A04-ECA1-501C-8903-EB031E3BF5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063" y="1981200"/>
            <a:ext cx="3346076" cy="49622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lnSpc>
                <a:spcPts val="2000"/>
              </a:lnSpc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When you just have a few sentences of type and supporting photos. </a:t>
            </a: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47D220DB-753D-9009-E3B2-968BCB126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8600" y="948209"/>
            <a:ext cx="3695700" cy="4678080"/>
          </a:xfrm>
          <a:prstGeom prst="rect">
            <a:avLst/>
          </a:prstGeom>
        </p:spPr>
      </p:pic>
      <p:pic>
        <p:nvPicPr>
          <p:cNvPr id="6" name="Picture Placeholder 8">
            <a:extLst>
              <a:ext uri="{FF2B5EF4-FFF2-40B4-BE49-F238E27FC236}">
                <a16:creationId xmlns:a16="http://schemas.microsoft.com/office/drawing/2014/main" id="{93BAF3BA-506C-CEDE-31A8-0E2F7E862A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60594" y="948210"/>
            <a:ext cx="2705674" cy="21751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263655-ECC2-257F-AD6E-E4540DE158C5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AC0358C-9119-8176-0FAF-2D0F448E696A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E8E6BB-7FFB-90B2-6C94-3C04A71402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FD4FCF7-37B3-4B6E-CA97-E77D60596E1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832991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_Light_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DB3BCBD-094A-89F2-36B2-991FE93DA7AB}"/>
              </a:ext>
            </a:extLst>
          </p:cNvPr>
          <p:cNvSpPr/>
          <p:nvPr userDrawn="1"/>
        </p:nvSpPr>
        <p:spPr bwMode="auto">
          <a:xfrm>
            <a:off x="0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45000">
                <a:schemeClr val="bg1"/>
              </a:gs>
            </a:gsLst>
            <a:lin ang="0" scaled="0"/>
            <a:tileRect/>
          </a:gra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0AA22CD8-EFF5-B4F0-9996-5D1D7528FA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8E369A2-FC86-4140-9080-E549260B91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9074" y="4670399"/>
            <a:ext cx="7068944" cy="45538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50000"/>
              </a:lnSpc>
              <a:spcBef>
                <a:spcPts val="0"/>
              </a:spcBef>
              <a:defRPr sz="22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Sub-description text goes here over one or two lines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F6A18E7-9305-4C6B-A5A3-4962D30A22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9074" y="5393921"/>
            <a:ext cx="6489700" cy="200055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" b="1" i="0" spc="400" baseline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DECEMBER 2022</a:t>
            </a:r>
            <a:endParaRPr lang="en-US"/>
          </a:p>
        </p:txBody>
      </p:sp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88D4788E-EE52-507E-7D71-0F24A4DBD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9074" y="6403340"/>
            <a:ext cx="1645920" cy="2260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kumimoji="0" lang="en-US" sz="600" b="0" i="0" u="none" strike="noStrike" cap="none" spc="0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EPAM Proprietary &amp; Confidential.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86B7FC-77D7-4734-103B-B7BEE343FE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9074" y="1653938"/>
            <a:ext cx="8060366" cy="210314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8200"/>
              </a:lnSpc>
              <a:spcBef>
                <a:spcPts val="0"/>
              </a:spcBef>
              <a:defRPr sz="80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Presentation Cover with Longer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2CBA10-B1F8-6997-AD70-9626FD7974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699" y="716555"/>
            <a:ext cx="646663" cy="23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4065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pe+2_photos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9BE9A04-ECA1-501C-8903-EB031E3BF5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063" y="1981200"/>
            <a:ext cx="3346076" cy="49622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lnSpc>
                <a:spcPts val="2000"/>
              </a:lnSpc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When you just have a few sentences of type and supporting photos. </a:t>
            </a: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47D220DB-753D-9009-E3B2-968BCB126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48600" y="948209"/>
            <a:ext cx="3695700" cy="4678080"/>
          </a:xfrm>
          <a:prstGeom prst="rect">
            <a:avLst/>
          </a:prstGeom>
        </p:spPr>
      </p:pic>
      <p:pic>
        <p:nvPicPr>
          <p:cNvPr id="6" name="Picture Placeholder 8">
            <a:extLst>
              <a:ext uri="{FF2B5EF4-FFF2-40B4-BE49-F238E27FC236}">
                <a16:creationId xmlns:a16="http://schemas.microsoft.com/office/drawing/2014/main" id="{93BAF3BA-506C-CEDE-31A8-0E2F7E862A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60594" y="948210"/>
            <a:ext cx="2705674" cy="21751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643DA5-5C9F-C799-B890-61FDCC674F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FB2AFD80-10E1-6FE8-0BA3-7DB5BD0EF37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529454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pe+1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53C0E95-F19E-0ED7-FE2B-237DA02AA1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063" y="1981200"/>
            <a:ext cx="3346076" cy="49622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lnSpc>
                <a:spcPts val="2000"/>
              </a:lnSpc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When you just have a few sentences of type and supporting photos. </a:t>
            </a:r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6A70B9E-D366-36CB-4835-845ACD985BF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067300" y="922229"/>
            <a:ext cx="6477000" cy="47104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505165-68F7-9306-9E47-08C7A533D2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D5A6C40-BA77-05F7-4448-95E3A5B805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277947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pe+1_Photo_Bl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53C0E95-F19E-0ED7-FE2B-237DA02AA1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063" y="1981200"/>
            <a:ext cx="3346076" cy="49622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lnSpc>
                <a:spcPts val="2000"/>
              </a:lnSpc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When you just have a few sentences of type and supporting photos</a:t>
            </a:r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6A70B9E-D366-36CB-4835-845ACD985BF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029200" y="922229"/>
            <a:ext cx="6527800" cy="47104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B3F49A-017D-C885-C56A-C3FBB74B01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20B97B73-9848-B399-89CA-F3A8272EAD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7355403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_Larg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A4A0CF84-1941-A496-4DFE-6EDA7D9D7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3949" y="1762728"/>
            <a:ext cx="10434623" cy="1846659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60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Sometimes you need to add a meaningful yet concise quote.”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F2F86F6-216C-D721-7244-AE3BBA0609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3950" y="4231608"/>
            <a:ext cx="4554537" cy="5078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err="1"/>
              <a:t>Firstname</a:t>
            </a:r>
            <a:r>
              <a:rPr lang="en-US"/>
              <a:t> </a:t>
            </a:r>
            <a:r>
              <a:rPr lang="en-US" err="1"/>
              <a:t>Lastname</a:t>
            </a:r>
            <a:endParaRPr lang="en-US"/>
          </a:p>
          <a:p>
            <a:pPr lvl="0"/>
            <a:r>
              <a:rPr lang="en-US"/>
              <a:t>Job Title, Company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636A723C-C15E-DD81-7189-CFA5D70243A9}"/>
              </a:ext>
            </a:extLst>
          </p:cNvPr>
          <p:cNvSpPr txBox="1">
            <a:spLocks/>
          </p:cNvSpPr>
          <p:nvPr userDrawn="1"/>
        </p:nvSpPr>
        <p:spPr>
          <a:xfrm>
            <a:off x="647700" y="1762728"/>
            <a:ext cx="450695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tx1"/>
                </a:solidFill>
                <a:latin typeface="Calibri" panose="020F0502020204030204" pitchFamily="34" charset="0"/>
                <a:ea typeface="Calibri Light" panose="020F03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AC0EDD-AC36-F914-366E-69D6F90EE13C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23E1B07-F9BB-2FA8-4DF6-A285A2B35D36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1BB2CD-DBED-9BF2-22EE-06847388DA7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E7FCFF33-D049-FF15-5CC0-4097F2EF3BB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20921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ur_People_1_Person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063" y="948837"/>
            <a:ext cx="3467100" cy="1181285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4400" b="0" i="0" spc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</a:t>
            </a:r>
          </a:p>
          <a:p>
            <a:pPr lvl="0"/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0CE64FB-25EE-A414-B066-FC99784E85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063" y="2916936"/>
            <a:ext cx="4648200" cy="254807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Cras sit integer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Magna in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rutrum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,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donec</a:t>
            </a:r>
            <a:r>
              <a:rPr lang="en-US"/>
              <a:t>. </a:t>
            </a:r>
            <a:r>
              <a:rPr lang="en-US" err="1"/>
              <a:t>Netus</a:t>
            </a:r>
            <a:r>
              <a:rPr lang="en-US"/>
              <a:t> diam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fermentum </a:t>
            </a:r>
            <a:r>
              <a:rPr lang="en-US" err="1"/>
              <a:t>egestas</a:t>
            </a:r>
            <a:r>
              <a:rPr lang="en-US"/>
              <a:t> et </a:t>
            </a:r>
            <a:r>
              <a:rPr lang="en-US" err="1"/>
              <a:t>quis</a:t>
            </a:r>
            <a:r>
              <a:rPr lang="en-US"/>
              <a:t>. 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7063" y="2406797"/>
            <a:ext cx="46482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3F3B94-3699-B384-69C0-18FFCB0A6F0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092952" y="0"/>
            <a:ext cx="6099048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024673-46D9-F66F-D8AA-1868CFC21AC5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2560B1A1-7081-6436-518E-306A74CAA7C5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BAD15E-B7C3-EF9C-7FB3-73E703417CE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E833662F-D4EC-7E5B-F24F-AC7D0C84BF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613967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ur_People_1_Person_Whi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0CE64FB-25EE-A414-B066-FC99784E85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063" y="2916936"/>
            <a:ext cx="4648200" cy="254807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Cras sit integer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Magna in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rutrum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,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donec</a:t>
            </a:r>
            <a:r>
              <a:rPr lang="en-US"/>
              <a:t>. </a:t>
            </a:r>
            <a:r>
              <a:rPr lang="en-US" err="1"/>
              <a:t>Netus</a:t>
            </a:r>
            <a:r>
              <a:rPr lang="en-US"/>
              <a:t> diam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fermentum </a:t>
            </a:r>
            <a:r>
              <a:rPr lang="en-US" err="1"/>
              <a:t>egestas</a:t>
            </a:r>
            <a:r>
              <a:rPr lang="en-US"/>
              <a:t> et </a:t>
            </a:r>
            <a:r>
              <a:rPr lang="en-US" err="1"/>
              <a:t>quis</a:t>
            </a:r>
            <a:r>
              <a:rPr lang="en-US"/>
              <a:t>. 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3F3B94-3699-B384-69C0-18FFCB0A6F0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092952" y="0"/>
            <a:ext cx="6099048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4F33CF80-FFEB-A0A3-96C3-70C36A76E51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063" y="948837"/>
            <a:ext cx="3467100" cy="1181285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4400" b="0" i="0" spc="0">
                <a:gradFill>
                  <a:gsLst>
                    <a:gs pos="0">
                      <a:schemeClr val="accent4"/>
                    </a:gs>
                    <a:gs pos="69000">
                      <a:schemeClr val="accent5"/>
                    </a:gs>
                    <a:gs pos="99000">
                      <a:schemeClr val="accent3"/>
                    </a:gs>
                  </a:gsLst>
                  <a:lin ang="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</a:t>
            </a:r>
          </a:p>
          <a:p>
            <a:pPr lvl="0"/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A8993B1-0A80-3A00-9ABA-D943C84F94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7063" y="2406797"/>
            <a:ext cx="46482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0E8781-CC1D-4C98-DC9D-E92211A0FF40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B90660-EDDB-AFF8-F760-00811B862BF3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6D463D-6B94-0B73-6941-3200405EB1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FB280B8-B919-4994-C32C-9E2358C40D0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6798572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ur_People_2_Peopl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074" y="3881872"/>
            <a:ext cx="3467100" cy="56432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3600" b="0" i="0" spc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</a:t>
            </a:r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0CE64FB-25EE-A414-B066-FC99784E85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9074" y="4890116"/>
            <a:ext cx="4648200" cy="126566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074" y="4533715"/>
            <a:ext cx="46482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0" y="0"/>
            <a:ext cx="6099048" cy="3657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0C498510-4A43-03CD-36C1-2A8353B4C50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43700" y="3881872"/>
            <a:ext cx="3467100" cy="56432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3600" b="0" i="0" spc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</a:t>
            </a:r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A836C28-DF9E-9EF6-F137-8474B6C0845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43700" y="4890116"/>
            <a:ext cx="4648200" cy="126566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A7FE39D-9B2F-3A82-4481-DEBB420622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743700" y="4533715"/>
            <a:ext cx="46482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8A42E0B9-1EB1-1EAF-142C-C1A8686CF7F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096000" y="0"/>
            <a:ext cx="6099048" cy="3657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B1168C-27E6-70A9-36C3-AE546E841C2A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D8F7163-12E6-F27D-EEBA-98BF26708D37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A8FDC3-1268-C24A-5234-3DDF83EB1B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7548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ur_People_2_Peop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0CE64FB-25EE-A414-B066-FC99784E85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9074" y="4890116"/>
            <a:ext cx="4648200" cy="126566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0" y="0"/>
            <a:ext cx="6099048" cy="3657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A836C28-DF9E-9EF6-F137-8474B6C0845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43700" y="4890116"/>
            <a:ext cx="4648200" cy="126566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</a:t>
            </a:r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8A42E0B9-1EB1-1EAF-142C-C1A8686CF7F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096000" y="0"/>
            <a:ext cx="6099048" cy="3657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65AE9A1E-2209-0966-CD00-6DBDADBB195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074" y="3869172"/>
            <a:ext cx="3467100" cy="56432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3600" b="0" i="0" spc="0">
                <a:gradFill>
                  <a:gsLst>
                    <a:gs pos="0">
                      <a:srgbClr val="0078C2"/>
                    </a:gs>
                    <a:gs pos="58000">
                      <a:srgbClr val="0047FF"/>
                    </a:gs>
                    <a:gs pos="91000">
                      <a:srgbClr val="8453D2"/>
                    </a:gs>
                  </a:gsLst>
                  <a:lin ang="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</a:t>
            </a:r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70C6AC1-AA2F-89B9-2D44-315F603238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074" y="4521015"/>
            <a:ext cx="46482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29FB170-8BDC-CF05-AC75-D03AEB2228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43700" y="3869172"/>
            <a:ext cx="3467100" cy="56432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3600" b="0" i="0" spc="0">
                <a:gradFill>
                  <a:gsLst>
                    <a:gs pos="0">
                      <a:srgbClr val="0078C2"/>
                    </a:gs>
                    <a:gs pos="58000">
                      <a:srgbClr val="0047FF"/>
                    </a:gs>
                    <a:gs pos="91000">
                      <a:srgbClr val="8453D2"/>
                    </a:gs>
                  </a:gsLst>
                  <a:lin ang="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</a:t>
            </a:r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BA3F46C9-B563-1ABE-3DDB-DDB91319FFB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743700" y="4521015"/>
            <a:ext cx="46482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3E0F55-2297-4649-F757-CAFDD1ABDBB0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5D602B7-0154-AEB7-239F-256AAF330C1E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20D3FD-5BB0-B0D6-A198-2CC86E6DA9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2773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ur_People_3_Peopl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063" y="2916672"/>
            <a:ext cx="3467100" cy="53719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</a:t>
            </a:r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7063" y="3568514"/>
            <a:ext cx="34671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27063" y="795020"/>
            <a:ext cx="18669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C1C1359-8F08-C0F3-2D34-47EA322BD2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063" y="3972655"/>
            <a:ext cx="2781300" cy="203510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CF16E01-7092-EE1E-8080-DCF72DAA240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94200" y="2916672"/>
            <a:ext cx="3467100" cy="53719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</a:t>
            </a:r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CA67D79-120D-160C-DD3C-77D27D493F3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94200" y="3568514"/>
            <a:ext cx="34671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8BF8ECD0-B431-B638-27D5-32D70A5C2A1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394200" y="795020"/>
            <a:ext cx="18669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6E89CDA-AA89-1D71-39FA-7994E05AE92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94200" y="3972655"/>
            <a:ext cx="2781300" cy="203510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B3BDFDF-6AC9-EF9C-D008-AB293FA5AAC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28000" y="2916672"/>
            <a:ext cx="3467100" cy="53719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</a:t>
            </a:r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AF6F850E-875C-CE1C-C696-B9119881C14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28000" y="3568514"/>
            <a:ext cx="34671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EE0176D5-725E-3E5F-2AB8-0A9D56960DEE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128000" y="795020"/>
            <a:ext cx="18669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A11A961-3944-A416-6D0E-F19285260E5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128000" y="3972655"/>
            <a:ext cx="2781300" cy="203510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D64F61-C0FA-0C91-5963-6E2A72BAE0EC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63B925E-92C3-987F-0FC0-AE8EC43ABC33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539AA1-06E4-9967-8A01-AA1CC6BF554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E413724-DF6D-A95C-8C60-B1166F8320F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178568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_People_3_Peop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063" y="2916672"/>
            <a:ext cx="3467100" cy="53719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gradFill flip="none" rotWithShape="1">
                  <a:gsLst>
                    <a:gs pos="0">
                      <a:srgbClr val="0078C2"/>
                    </a:gs>
                    <a:gs pos="58000">
                      <a:srgbClr val="0047FF"/>
                    </a:gs>
                    <a:gs pos="91000">
                      <a:srgbClr val="8453D2"/>
                    </a:gs>
                  </a:gsLst>
                  <a:lin ang="0" scaled="1"/>
                  <a:tileRect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</a:t>
            </a:r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7063" y="3568514"/>
            <a:ext cx="34671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27063" y="795020"/>
            <a:ext cx="18669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C1C1359-8F08-C0F3-2D34-47EA322BD2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063" y="3972655"/>
            <a:ext cx="2781300" cy="203510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CF16E01-7092-EE1E-8080-DCF72DAA240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94200" y="2916672"/>
            <a:ext cx="3467100" cy="53719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gradFill>
                  <a:gsLst>
                    <a:gs pos="0">
                      <a:srgbClr val="0078C2"/>
                    </a:gs>
                    <a:gs pos="58000">
                      <a:srgbClr val="0047FF"/>
                    </a:gs>
                    <a:gs pos="91000">
                      <a:srgbClr val="8453D2"/>
                    </a:gs>
                  </a:gsLst>
                  <a:lin ang="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</a:t>
            </a:r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CA67D79-120D-160C-DD3C-77D27D493F3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94200" y="3568514"/>
            <a:ext cx="34671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8BF8ECD0-B431-B638-27D5-32D70A5C2A1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394200" y="795020"/>
            <a:ext cx="18669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6E89CDA-AA89-1D71-39FA-7994E05AE92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94200" y="3972655"/>
            <a:ext cx="2781300" cy="203510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B3BDFDF-6AC9-EF9C-D008-AB293FA5AAC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28000" y="2916672"/>
            <a:ext cx="3467100" cy="53719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gradFill>
                  <a:gsLst>
                    <a:gs pos="0">
                      <a:srgbClr val="0078C2"/>
                    </a:gs>
                    <a:gs pos="58000">
                      <a:srgbClr val="0047FF"/>
                    </a:gs>
                    <a:gs pos="91000">
                      <a:srgbClr val="8453D2"/>
                    </a:gs>
                  </a:gsLst>
                  <a:lin ang="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</a:t>
            </a:r>
            <a:r>
              <a:rPr lang="en-US" err="1">
                <a:effectLst/>
              </a:rPr>
              <a:t>Lastname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AF6F850E-875C-CE1C-C696-B9119881C14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28000" y="3568514"/>
            <a:ext cx="3467100" cy="21544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EE0176D5-725E-3E5F-2AB8-0A9D56960DEE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128000" y="795020"/>
            <a:ext cx="18669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A11A961-3944-A416-6D0E-F19285260E5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128000" y="3972655"/>
            <a:ext cx="2781300" cy="203510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87CB6C0-A169-C8C1-E769-E9DEDFE854F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5224726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_Light-G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38849588-3964-452F-8424-AEC7C9F26E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8E369A2-FC86-4140-9080-E549260B91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9074" y="4670399"/>
            <a:ext cx="7068944" cy="45538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50000"/>
              </a:lnSpc>
              <a:spcBef>
                <a:spcPts val="0"/>
              </a:spcBef>
              <a:defRPr sz="22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Sub-description text goes here over one or two lines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F6A18E7-9305-4C6B-A5A3-4962D30A22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9074" y="5393921"/>
            <a:ext cx="6489700" cy="200055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" b="1" i="0" spc="400" baseline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DECEMBER 2022</a:t>
            </a:r>
            <a:endParaRPr lang="en-US"/>
          </a:p>
        </p:txBody>
      </p:sp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88D4788E-EE52-507E-7D71-0F24A4DBD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9074" y="6403340"/>
            <a:ext cx="1645920" cy="2260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kumimoji="0" lang="en-US" sz="600" b="0" i="0" u="none" strike="noStrike" cap="none" spc="0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EPAM Proprietary &amp; Confidential.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86B7FC-77D7-4734-103B-B7BEE343FE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9074" y="1653938"/>
            <a:ext cx="8060366" cy="210314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8200"/>
              </a:lnSpc>
              <a:spcBef>
                <a:spcPts val="0"/>
              </a:spcBef>
              <a:defRPr sz="80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Presentation Cover with Longer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2CBA10-B1F8-6997-AD70-9626FD79743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699" y="716555"/>
            <a:ext cx="646663" cy="23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8828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Large_Blac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A4A0CF84-1941-A496-4DFE-6EDA7D9D7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3950" y="1762728"/>
            <a:ext cx="10433050" cy="1846659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6000" b="1" i="0"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  <a:gs pos="71000">
                      <a:schemeClr val="accent2"/>
                    </a:gs>
                  </a:gsLst>
                  <a:lin ang="360000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Sometimes you need to add a meaningful yet concise quote.”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F2F86F6-216C-D721-7244-AE3BBA0609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3950" y="4231608"/>
            <a:ext cx="4554537" cy="5078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err="1"/>
              <a:t>Firstname</a:t>
            </a:r>
            <a:r>
              <a:rPr lang="en-US"/>
              <a:t> </a:t>
            </a:r>
            <a:r>
              <a:rPr lang="en-US" err="1"/>
              <a:t>Lastname</a:t>
            </a:r>
            <a:endParaRPr lang="en-US"/>
          </a:p>
          <a:p>
            <a:pPr lvl="0"/>
            <a:r>
              <a:rPr lang="en-US"/>
              <a:t>Job Title, Company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636A723C-C15E-DD81-7189-CFA5D70243A9}"/>
              </a:ext>
            </a:extLst>
          </p:cNvPr>
          <p:cNvSpPr txBox="1">
            <a:spLocks/>
          </p:cNvSpPr>
          <p:nvPr userDrawn="1"/>
        </p:nvSpPr>
        <p:spPr>
          <a:xfrm>
            <a:off x="647700" y="1762728"/>
            <a:ext cx="450695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tx1"/>
                </a:solidFill>
                <a:latin typeface="Calibri" panose="020F0502020204030204" pitchFamily="34" charset="0"/>
                <a:ea typeface="Calibri Light" panose="020F03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>
                <a:solidFill>
                  <a:schemeClr val="accent3"/>
                </a:solidFill>
              </a:rPr>
              <a:t>“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6F4CE3CF-1C4D-3D01-143D-CF6CDCBD2F7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4690096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Large_Black_Blu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A4A0CF84-1941-A496-4DFE-6EDA7D9D7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3950" y="1762728"/>
            <a:ext cx="10433050" cy="1846659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60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Sometimes you need to add a meaningful yet concise quote.”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F2F86F6-216C-D721-7244-AE3BBA0609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3950" y="4231608"/>
            <a:ext cx="4554537" cy="5078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err="1"/>
              <a:t>Firstname</a:t>
            </a:r>
            <a:r>
              <a:rPr lang="en-US"/>
              <a:t> </a:t>
            </a:r>
            <a:r>
              <a:rPr lang="en-US" err="1"/>
              <a:t>Lastname</a:t>
            </a:r>
            <a:endParaRPr lang="en-US"/>
          </a:p>
          <a:p>
            <a:pPr lvl="0"/>
            <a:r>
              <a:rPr lang="en-US"/>
              <a:t>Job Title, Company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636A723C-C15E-DD81-7189-CFA5D70243A9}"/>
              </a:ext>
            </a:extLst>
          </p:cNvPr>
          <p:cNvSpPr txBox="1">
            <a:spLocks/>
          </p:cNvSpPr>
          <p:nvPr userDrawn="1"/>
        </p:nvSpPr>
        <p:spPr>
          <a:xfrm>
            <a:off x="647700" y="1762728"/>
            <a:ext cx="450695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tx1"/>
                </a:solidFill>
                <a:latin typeface="Calibri" panose="020F0502020204030204" pitchFamily="34" charset="0"/>
                <a:ea typeface="Calibri Light" panose="020F03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>
                <a:solidFill>
                  <a:schemeClr val="tx1"/>
                </a:solidFill>
              </a:rPr>
              <a:t>“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FDAE605C-196F-F337-1606-FFE4407B2E7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039575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+Imag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E4D0B811-ED8A-9D55-BC17-49A339380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91684" y="1455006"/>
            <a:ext cx="6452616" cy="221599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3600" b="1" i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Sometimes you need to add a slightly longer quote. Sometimes you need to add a slightly longer quote.”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15767D7-CA92-A238-92D2-5F669365D48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91683" y="4434840"/>
            <a:ext cx="4554537" cy="5078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1" i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err="1"/>
              <a:t>Firstname</a:t>
            </a:r>
            <a:r>
              <a:rPr lang="en-US"/>
              <a:t> </a:t>
            </a:r>
            <a:r>
              <a:rPr lang="en-US" err="1"/>
              <a:t>Lastname</a:t>
            </a:r>
            <a:endParaRPr lang="en-US"/>
          </a:p>
          <a:p>
            <a:pPr lvl="0"/>
            <a:r>
              <a:rPr lang="en-US"/>
              <a:t>Job Title, Company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3D416F1-8A75-DCD6-2A1A-B16BE09ABC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7063" y="1562100"/>
            <a:ext cx="3726051" cy="4100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8EB1EBBF-7474-72D1-50C0-54A45DCBFB2E}"/>
              </a:ext>
            </a:extLst>
          </p:cNvPr>
          <p:cNvSpPr txBox="1">
            <a:spLocks/>
          </p:cNvSpPr>
          <p:nvPr userDrawn="1"/>
        </p:nvSpPr>
        <p:spPr>
          <a:xfrm>
            <a:off x="4772719" y="1455006"/>
            <a:ext cx="294582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rgbClr val="000000"/>
                </a:solidFill>
                <a:latin typeface="Calibri" panose="020F0502020204030204" pitchFamily="34" charset="0"/>
                <a:ea typeface="Calibri Light" panose="020F03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2EFE8D-5911-2CF9-B876-42825B8CB9A0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61EEB86-2BDF-0331-DAC7-4CB25CC0C311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0FC7E8-8650-C8C3-33C5-35DD5299DD6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D78226D6-C70F-7F41-A49D-D155A4650A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4833276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+Image_Blac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E4D0B811-ED8A-9D55-BC17-49A339380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91684" y="1455006"/>
            <a:ext cx="6452616" cy="221599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36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Sometimes you need to add a slightly longer quote. Sometimes you need to add a slightly longer quote.”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15767D7-CA92-A238-92D2-5F669365D48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91683" y="4434840"/>
            <a:ext cx="4554537" cy="5078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err="1"/>
              <a:t>Firstname</a:t>
            </a:r>
            <a:r>
              <a:rPr lang="en-US"/>
              <a:t> </a:t>
            </a:r>
            <a:r>
              <a:rPr lang="en-US" err="1"/>
              <a:t>Lastname</a:t>
            </a:r>
            <a:endParaRPr lang="en-US"/>
          </a:p>
          <a:p>
            <a:pPr lvl="0"/>
            <a:r>
              <a:rPr lang="en-US"/>
              <a:t>Job Title, Company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3D416F1-8A75-DCD6-2A1A-B16BE09ABC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7063" y="1562100"/>
            <a:ext cx="3726051" cy="4100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8EB1EBBF-7474-72D1-50C0-54A45DCBFB2E}"/>
              </a:ext>
            </a:extLst>
          </p:cNvPr>
          <p:cNvSpPr txBox="1">
            <a:spLocks/>
          </p:cNvSpPr>
          <p:nvPr userDrawn="1"/>
        </p:nvSpPr>
        <p:spPr>
          <a:xfrm>
            <a:off x="4772719" y="1455006"/>
            <a:ext cx="294582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rgbClr val="000000"/>
                </a:solidFill>
                <a:latin typeface="Calibri" panose="020F0502020204030204" pitchFamily="34" charset="0"/>
                <a:ea typeface="Calibri Light" panose="020F03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>
                <a:solidFill>
                  <a:schemeClr val="tx1"/>
                </a:solidFill>
              </a:rPr>
              <a:t>“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00C373F2-39D4-5FF7-946C-A7DC7E1B466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749700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+Image_Black_Blu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E4D0B811-ED8A-9D55-BC17-49A339380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91684" y="1455006"/>
            <a:ext cx="6452616" cy="221599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36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Sometimes you need to add a slightly longer quote. Sometimes you need to add a slightly longer quote.”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15767D7-CA92-A238-92D2-5F669365D48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91683" y="4434840"/>
            <a:ext cx="4554537" cy="5078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err="1"/>
              <a:t>Firstname</a:t>
            </a:r>
            <a:r>
              <a:rPr lang="en-US"/>
              <a:t> </a:t>
            </a:r>
            <a:r>
              <a:rPr lang="en-US" err="1"/>
              <a:t>Lastname</a:t>
            </a:r>
            <a:endParaRPr lang="en-US"/>
          </a:p>
          <a:p>
            <a:pPr lvl="0"/>
            <a:r>
              <a:rPr lang="en-US"/>
              <a:t>Job Title, Company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3D416F1-8A75-DCD6-2A1A-B16BE09ABC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7063" y="1562100"/>
            <a:ext cx="3726051" cy="4100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8EB1EBBF-7474-72D1-50C0-54A45DCBFB2E}"/>
              </a:ext>
            </a:extLst>
          </p:cNvPr>
          <p:cNvSpPr txBox="1">
            <a:spLocks/>
          </p:cNvSpPr>
          <p:nvPr userDrawn="1"/>
        </p:nvSpPr>
        <p:spPr>
          <a:xfrm>
            <a:off x="4772719" y="1455006"/>
            <a:ext cx="294582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rgbClr val="000000"/>
                </a:solidFill>
                <a:latin typeface="Calibri" panose="020F0502020204030204" pitchFamily="34" charset="0"/>
                <a:ea typeface="Calibri Light" panose="020F03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>
                <a:solidFill>
                  <a:schemeClr val="tx1"/>
                </a:solidFill>
              </a:rPr>
              <a:t>“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461A5100-8F72-3104-759D-00BAB367B1A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063" y="419100"/>
            <a:ext cx="3725862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922010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Smal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455701-65C9-97B2-64E0-82F53FA3775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7063" y="1714501"/>
            <a:ext cx="10929937" cy="480060"/>
          </a:xfrm>
          <a:prstGeom prst="rect">
            <a:avLst/>
          </a:prstGeom>
        </p:spPr>
        <p:txBody>
          <a:bodyPr/>
          <a:lstStyle>
            <a:lvl1pPr>
              <a:defRPr sz="18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.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F93B36D-BA2E-1899-D9F4-FEAD1083B6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7063" y="2252472"/>
            <a:ext cx="10929937" cy="1136904"/>
          </a:xfrm>
          <a:prstGeom prst="rect">
            <a:avLst/>
          </a:prstGeom>
        </p:spPr>
        <p:txBody>
          <a:bodyPr/>
          <a:lstStyle>
            <a:lvl1pPr>
              <a:lnSpc>
                <a:spcPts val="1800"/>
              </a:lnSpc>
              <a:defRPr sz="14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When you just have a bunch of type and don’t want to try too hard. Lorem ipsum diam fames </a:t>
            </a:r>
            <a:r>
              <a:rPr lang="en-US" err="1"/>
              <a:t>augue</a:t>
            </a:r>
            <a:r>
              <a:rPr lang="en-US"/>
              <a:t> in </a:t>
            </a:r>
            <a:r>
              <a:rPr lang="en-US" err="1"/>
              <a:t>habitasse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porta,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vestibulum </a:t>
            </a:r>
            <a:r>
              <a:rPr lang="en-US" err="1"/>
              <a:t>eu</a:t>
            </a:r>
            <a:r>
              <a:rPr lang="en-US"/>
              <a:t> ac integer, </a:t>
            </a:r>
            <a:r>
              <a:rPr lang="en-US" err="1"/>
              <a:t>tellus</a:t>
            </a:r>
            <a:r>
              <a:rPr lang="en-US"/>
              <a:t> pharetra </a:t>
            </a:r>
            <a:r>
              <a:rPr lang="en-US" err="1"/>
              <a:t>dictumst</a:t>
            </a:r>
            <a:r>
              <a:rPr lang="en-US"/>
              <a:t>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condimentum</a:t>
            </a:r>
            <a:r>
              <a:rPr lang="en-US"/>
              <a:t> ad </a:t>
            </a:r>
            <a:r>
              <a:rPr lang="en-US" err="1"/>
              <a:t>facilisis</a:t>
            </a:r>
            <a:r>
              <a:rPr lang="en-US"/>
              <a:t>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12A43B-3D79-101B-16B9-5A730D078E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1092993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6C36364-1C0F-5032-1D5A-5E78ECFC1A9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5982113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27D5499-0685-B5EC-CFEF-2F1381E2A0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1092993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52B72EAA-7B3A-08E8-5F97-A36DD177419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7D597AFE-3DDF-B264-B83C-C62A3F7CCC9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074" y="1714501"/>
            <a:ext cx="10929936" cy="480060"/>
          </a:xfrm>
          <a:prstGeom prst="rect">
            <a:avLst/>
          </a:prstGeom>
        </p:spPr>
        <p:txBody>
          <a:bodyPr/>
          <a:lstStyle>
            <a:lvl1pPr>
              <a:defRPr sz="18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67540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F0AAB83-32F0-44B8-4EEF-5A03F77A74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700" y="2698291"/>
            <a:ext cx="4648200" cy="126566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1752600"/>
            <a:ext cx="4648200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porta.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2D5963C9-D5D1-84E3-AF7B-5BFA6D21DC3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29654" y="2698291"/>
            <a:ext cx="4648200" cy="177862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Cras sit integer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8205CA7F-D6DB-04A0-EA4C-4787388D35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29654" y="1752600"/>
            <a:ext cx="4648200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195459-98D5-70AE-F6C8-404ED17C14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9D0B98D6-1BB9-0645-823F-F8023687E28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364899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ubsection_Divider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F0AAB83-32F0-44B8-4EEF-5A03F77A74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700" y="2698291"/>
            <a:ext cx="3346076" cy="203510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1752600"/>
            <a:ext cx="3346076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1E7CDA2-C04C-57C2-B779-676BA576EFB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376440" y="2698291"/>
            <a:ext cx="3346076" cy="203510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1F377A5-B459-0F7C-7F34-FEF9D76152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76440" y="1752600"/>
            <a:ext cx="3346076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FE36997-E074-D0DA-66D5-F4724D23BF5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9970" y="2698291"/>
            <a:ext cx="3346076" cy="203510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63741EA-6845-0A00-EAE0-5F35986A0EC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89970" y="1752600"/>
            <a:ext cx="3346076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B69EF7-72B2-FCFD-0ECC-7F4C17CDDA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ACA2232A-06BA-E2D6-78D5-5A9A152974F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42927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+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F0AAB83-32F0-44B8-4EEF-5A03F77A74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699" y="4671155"/>
            <a:ext cx="3346076" cy="152214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699" y="3880520"/>
            <a:ext cx="3346076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A4DF3F84-AB7D-CCBF-CE9C-8622CDB3301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7699" y="1726692"/>
            <a:ext cx="3361476" cy="191719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A5B9E3B6-606B-4386-3178-88031FBF911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69338" y="4671155"/>
            <a:ext cx="3346076" cy="152214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3A954E-DE2D-00F0-C4ED-0008C326EC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69338" y="3880520"/>
            <a:ext cx="3346076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197F8596-9B60-0E1E-695B-F159BEA9E3DD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369338" y="1726692"/>
            <a:ext cx="3361476" cy="191719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BB6C83D-C556-0782-5061-97C7DD672F2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089452" y="4671155"/>
            <a:ext cx="3346076" cy="152214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4D25C29-AD3E-1278-B083-FCE0D454015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89452" y="3880520"/>
            <a:ext cx="3346076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6AB8C86-9C9A-0BF1-5545-731713F1DF92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089452" y="1726692"/>
            <a:ext cx="3361476" cy="191719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F62390F-72F1-C922-7F9E-6DFC278737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96BE69-A4A1-6C64-0D9F-D82B586976E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185479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_Light-G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8E369A2-FC86-4140-9080-E549260B91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9074" y="4670399"/>
            <a:ext cx="7068944" cy="45538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50000"/>
              </a:lnSpc>
              <a:spcBef>
                <a:spcPts val="0"/>
              </a:spcBef>
              <a:defRPr sz="22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Sub-description text goes here over one or two lines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F6A18E7-9305-4C6B-A5A3-4962D30A22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9074" y="5393921"/>
            <a:ext cx="6489700" cy="200055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" b="1" i="0" spc="400" baseline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DECEMBER 2022</a:t>
            </a:r>
            <a:endParaRPr lang="en-US"/>
          </a:p>
        </p:txBody>
      </p:sp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88D4788E-EE52-507E-7D71-0F24A4DBD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9074" y="6403340"/>
            <a:ext cx="1645920" cy="2260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kumimoji="0" lang="en-US" sz="600" b="0" i="0" u="none" strike="noStrike" cap="none" spc="0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EPAM Proprietary &amp; Confidential.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86B7FC-77D7-4734-103B-B7BEE343FE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9074" y="1653938"/>
            <a:ext cx="8060366" cy="210314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8200"/>
              </a:lnSpc>
              <a:spcBef>
                <a:spcPts val="0"/>
              </a:spcBef>
              <a:defRPr sz="80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Presentation Cover with Longer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2CBA10-B1F8-6997-AD70-9626FD7974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699" y="716555"/>
            <a:ext cx="646663" cy="237744"/>
          </a:xfrm>
          <a:prstGeom prst="rect">
            <a:avLst/>
          </a:prstGeom>
        </p:spPr>
      </p:pic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1F175C76-1AF3-1FC2-AED0-8D15C0D101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9600" y="2483117"/>
            <a:ext cx="7772400" cy="4374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5221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ubsection_Divider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1752600"/>
            <a:ext cx="3346076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1E7CDA2-C04C-57C2-B779-676BA576EFB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376440" y="2698291"/>
            <a:ext cx="3346076" cy="203510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1F377A5-B459-0F7C-7F34-FEF9D76152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76440" y="1752600"/>
            <a:ext cx="3346076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FE36997-E074-D0DA-66D5-F4724D23BF5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9970" y="2698291"/>
            <a:ext cx="3346076" cy="203510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63741EA-6845-0A00-EAE0-5F35986A0EC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89970" y="1752600"/>
            <a:ext cx="3346076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CA9DA82-9FD9-26A5-10CB-6B8054B04BB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7700" y="2682874"/>
            <a:ext cx="3363468" cy="30351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51A63A-6B98-CD01-3B76-FD40654546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A99F9315-A799-3F47-73BC-70CF5B80EF9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809876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1726692"/>
            <a:ext cx="2436876" cy="43088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1E7CDA2-C04C-57C2-B779-676BA576EFB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7700" y="2456891"/>
            <a:ext cx="2400300" cy="229126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71E07365-191F-2AEF-D8B3-0E6070334B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36132" y="1726692"/>
            <a:ext cx="2436876" cy="43088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B958-0014-5BD7-06FC-5AD3F29668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36132" y="2456891"/>
            <a:ext cx="2400300" cy="229126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338E16-D20C-B7FA-8AC3-9C439351E1D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21028" y="1726692"/>
            <a:ext cx="2436876" cy="43088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6B141DB-BB5A-9CCF-6E8E-737B235FA2D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21028" y="2456891"/>
            <a:ext cx="2400300" cy="229126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A66D88E-80F4-1365-4E17-69F78707BE4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012478" y="1726692"/>
            <a:ext cx="2436876" cy="43088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DAFD4C9-E6EA-68B1-AE47-8BEF8A00F2D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012478" y="2456891"/>
            <a:ext cx="2400300" cy="229126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DC01C14-F2D7-2887-65D4-8963FDC75E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01CA365A-97AE-4DC1-8A19-9188A1EF32E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802149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8175" y="3188833"/>
            <a:ext cx="2436876" cy="43088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1E7CDA2-C04C-57C2-B779-676BA576EFB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8175" y="3919032"/>
            <a:ext cx="2400300" cy="229126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CA9DA82-9FD9-26A5-10CB-6B8054B04BB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8175" y="1517921"/>
            <a:ext cx="2404872" cy="1371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71E07365-191F-2AEF-D8B3-0E6070334B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53384" y="3188833"/>
            <a:ext cx="2436876" cy="43088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B958-0014-5BD7-06FC-5AD3F29668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53384" y="3919032"/>
            <a:ext cx="2400300" cy="229126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5D3BEB48-F134-5C30-6B6D-9CE9C41CC7FD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453384" y="1517921"/>
            <a:ext cx="2404872" cy="1371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338E16-D20C-B7FA-8AC3-9C439351E1D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15634" y="3188833"/>
            <a:ext cx="2436876" cy="43088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6B141DB-BB5A-9CCF-6E8E-737B235FA2D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15634" y="3919032"/>
            <a:ext cx="2400300" cy="229126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0BA6217C-C15D-5705-1523-51C7EE9D274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215634" y="1517921"/>
            <a:ext cx="2404872" cy="1371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A66D88E-80F4-1365-4E17-69F78707BE4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055608" y="3188833"/>
            <a:ext cx="2436876" cy="43088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DAFD4C9-E6EA-68B1-AE47-8BEF8A00F2D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055608" y="3919032"/>
            <a:ext cx="2400300" cy="229126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10FD9B17-7D3A-73D7-A51D-A3A5FF8DA3BC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055608" y="1517921"/>
            <a:ext cx="2404872" cy="1371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8E4791D-EB66-3EB0-E97B-4F315F0E92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4C796860-E80D-CE8C-2D2A-386FCE8098D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7914803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hotos_varied_bl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20858E9A-CB5D-190B-E115-D040F11CFF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3715475"/>
            <a:ext cx="1539899" cy="2848304"/>
          </a:xfrm>
          <a:prstGeom prst="rect">
            <a:avLst/>
          </a:prstGeom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67FF5A-BD3B-6823-510D-65EA34CAC6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700596"/>
            <a:ext cx="2616200" cy="26050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93A2EB-3C19-9E31-FDC7-914877B946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28666" y="1286134"/>
            <a:ext cx="3923414" cy="43703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D0AD93E-4D95-4081-4F15-A8D7B51D25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64546" y="2179896"/>
            <a:ext cx="2179638" cy="26146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F0AF10A-A1DF-4170-D2CD-EFCFAB551DA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56651" y="1775084"/>
            <a:ext cx="2835349" cy="3413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C072D8F-9413-C0EE-DD0E-94A9EA142EC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96521" y="254643"/>
            <a:ext cx="1260401" cy="12604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142224-C073-C370-0170-EDFF722C3E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8A91D11B-7EB1-78A8-25AB-EA33341C8B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2611911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hotos_vari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67FF5A-BD3B-6823-510D-65EA34CAC6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700596"/>
            <a:ext cx="2616200" cy="26050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93A2EB-3C19-9E31-FDC7-914877B946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28666" y="1286134"/>
            <a:ext cx="3923414" cy="43703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D0AD93E-4D95-4081-4F15-A8D7B51D25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64546" y="2179896"/>
            <a:ext cx="2179638" cy="26146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F0AF10A-A1DF-4170-D2CD-EFCFAB551DA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56651" y="1775084"/>
            <a:ext cx="2835349" cy="3413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60D353-A3AE-80DA-C3D7-A4CA5CCF32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722843"/>
            <a:ext cx="363251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008583E0-4981-FCE6-CC7F-B562C4EAB0F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063" y="419100"/>
            <a:ext cx="3632517" cy="22570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lang="en-US" sz="1000" b="1" i="0" kern="1200" cap="all" spc="300" baseline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4409169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hotos_Case_Study_Intr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67FF5A-BD3B-6823-510D-65EA34CAC6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E055866F-C082-4D99-5B4E-3C63986AACF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049015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3662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662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27EC50B-97F1-95B1-1645-215DA9E1E3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31287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DB968DD-CEBD-F381-301F-90981E0D721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31287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098032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55DC887-581D-F1A6-AE8A-07BF09DACBF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9147048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9EB4AE85-0F02-5C55-08C2-B0140E9D25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515863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03CE0690-30B8-D5A7-67CF-262217A974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15863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98EDDB7-B424-017D-C031-094E73D4E03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603488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415EB96-602E-D431-3713-AB005A9D7B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3488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6656141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s_Case_Study_Intr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B84B59E6-DB3C-524C-C721-DF0AEF48CED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122920" y="1"/>
            <a:ext cx="406908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0" y="1"/>
            <a:ext cx="406908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D40E92CB-4429-D81E-AE0E-74FA641AF1D7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061460" y="1"/>
            <a:ext cx="406908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3662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662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A1F11A-7C19-9AF1-8D46-17DC6138F66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458462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10FF0E1-8D9D-EEE3-60BA-CF73F351DF9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58462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565875D-645C-4E8A-84A9-85DA3A7C6D3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497062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06FED9F-44EA-A943-059C-C15E1B5FC86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497062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266118261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s_Case_Study_Intr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-1" y="1"/>
            <a:ext cx="6112933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7700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7700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C7F119B1-945E-DB84-8CCC-48ECFF66E18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079067" y="1"/>
            <a:ext cx="6112933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8D26C75-51C3-5A6C-E9B2-8C5ED2E7DC3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743701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CE14F46-9EA2-9FF5-00DF-32589A51A58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743701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276383825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hotos_Case_Study_Intro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67FF5A-BD3B-6823-510D-65EA34CAC6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E055866F-C082-4D99-5B4E-3C63986AACF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049015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3662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662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27EC50B-97F1-95B1-1645-215DA9E1E3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31287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DB968DD-CEBD-F381-301F-90981E0D721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31287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098032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55DC887-581D-F1A6-AE8A-07BF09DACBF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9147048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9EB4AE85-0F02-5C55-08C2-B0140E9D25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515863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03CE0690-30B8-D5A7-67CF-262217A974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15863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98EDDB7-B424-017D-C031-094E73D4E03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603488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415EB96-602E-D431-3713-AB005A9D7B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3488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4255025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s_Case_Study_Intro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12">
            <a:extLst>
              <a:ext uri="{FF2B5EF4-FFF2-40B4-BE49-F238E27FC236}">
                <a16:creationId xmlns:a16="http://schemas.microsoft.com/office/drawing/2014/main" id="{8CEB80F1-2238-7003-E60A-777E8870D8CA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122920" y="1"/>
            <a:ext cx="4069080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6" name="Picture Placeholder 12">
            <a:extLst>
              <a:ext uri="{FF2B5EF4-FFF2-40B4-BE49-F238E27FC236}">
                <a16:creationId xmlns:a16="http://schemas.microsoft.com/office/drawing/2014/main" id="{081F6261-AB67-5FCE-B3A8-35604F14E2A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0" y="1"/>
            <a:ext cx="4069080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7" name="Picture Placeholder 12">
            <a:extLst>
              <a:ext uri="{FF2B5EF4-FFF2-40B4-BE49-F238E27FC236}">
                <a16:creationId xmlns:a16="http://schemas.microsoft.com/office/drawing/2014/main" id="{B960C74D-5AC8-20B0-B8EC-5A82F42EEBCD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061460" y="1"/>
            <a:ext cx="4069080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1E694EF9-63E8-2DD1-855D-8226F0B9D7E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43662" y="5230368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0AC54D94-5550-35E2-9CBB-6380D1A0559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43662" y="5620940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1174A8AE-15FF-5BDD-7685-4FAF6EF23C5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458462" y="5233641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D7025AF-5AD5-E053-39A9-A1C9947284B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58462" y="5620940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A5C5A44C-A29D-3C27-3B25-9F14C1ECA7B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497062" y="5233641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1BF15487-07BD-CB9A-E6A8-536C7BB5ED6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497062" y="5620940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303893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_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8E369A2-FC86-4140-9080-E549260B91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9074" y="4670399"/>
            <a:ext cx="7068944" cy="45538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50000"/>
              </a:lnSpc>
              <a:spcBef>
                <a:spcPts val="0"/>
              </a:spcBef>
              <a:defRPr sz="22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Sub-description text goes here over one or two lines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F6A18E7-9305-4C6B-A5A3-4962D30A22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9074" y="5393921"/>
            <a:ext cx="6489700" cy="200055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" b="1" i="0" spc="400" baseline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DECEMBER 2022</a:t>
            </a:r>
            <a:endParaRPr lang="en-US"/>
          </a:p>
        </p:txBody>
      </p:sp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88D4788E-EE52-507E-7D71-0F24A4DBD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9074" y="6403340"/>
            <a:ext cx="1645920" cy="2260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kumimoji="0" lang="en-US" sz="600" b="0" i="0" u="none" strike="noStrike" cap="none" spc="0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EPAM Proprietary &amp; Confidential.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86B7FC-77D7-4734-103B-B7BEE343FE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9074" y="1653938"/>
            <a:ext cx="8060366" cy="210314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8200"/>
              </a:lnSpc>
              <a:spcBef>
                <a:spcPts val="0"/>
              </a:spcBef>
              <a:defRPr sz="80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Presentation Cover with Longer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2CBA10-B1F8-6997-AD70-9626FD7974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699" y="716555"/>
            <a:ext cx="646663" cy="23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0110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s_Case_Study_Intro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-2" y="1"/>
            <a:ext cx="6117336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7700" y="5223588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7700" y="5610887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C7F119B1-945E-DB84-8CCC-48ECFF66E18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079066" y="1"/>
            <a:ext cx="6117336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8D26C75-51C3-5A6C-E9B2-8C5ED2E7DC3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743701" y="5223588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CE14F46-9EA2-9FF5-00DF-32589A51A58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743701" y="5610887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288562683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hotos_Case_Study_Intro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67FF5A-BD3B-6823-510D-65EA34CAC6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1385887"/>
            <a:ext cx="3044952" cy="33432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E055866F-C082-4D99-5B4E-3C63986AACF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049015" y="1"/>
            <a:ext cx="3044952" cy="397192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3662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662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27EC50B-97F1-95B1-1645-215DA9E1E3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31287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DB968DD-CEBD-F381-301F-90981E0D721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31287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098032" y="1000125"/>
            <a:ext cx="3044952" cy="3346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55DC887-581D-F1A6-AE8A-07BF09DACBF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9147048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9EB4AE85-0F02-5C55-08C2-B0140E9D25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515863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03CE0690-30B8-D5A7-67CF-262217A974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15863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98EDDB7-B424-017D-C031-094E73D4E03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603488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415EB96-602E-D431-3713-AB005A9D7B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3488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337494590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s_Case_Study_Intro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E055866F-C082-4D99-5B4E-3C63986AACF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14713" y="1"/>
            <a:ext cx="5372099" cy="397192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3662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662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803132" y="1000125"/>
            <a:ext cx="3388868" cy="3346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9EB4AE85-0F02-5C55-08C2-B0140E9D25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730688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03CE0690-30B8-D5A7-67CF-262217A974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730688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98EDDB7-B424-017D-C031-094E73D4E03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17713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415EB96-602E-D431-3713-AB005A9D7B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117713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5" name="Picture Placeholder 12">
            <a:extLst>
              <a:ext uri="{FF2B5EF4-FFF2-40B4-BE49-F238E27FC236}">
                <a16:creationId xmlns:a16="http://schemas.microsoft.com/office/drawing/2014/main" id="{0892A38E-DB30-CF79-A5B5-0EC6FE038BA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0" y="1000125"/>
            <a:ext cx="3388868" cy="3346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0796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s_Case_Study_Intro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7700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7700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381500" y="0"/>
            <a:ext cx="7810500" cy="494453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98EDDB7-B424-017D-C031-094E73D4E03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881034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415EB96-602E-D431-3713-AB005A9D7B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881034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5" name="Picture Placeholder 12">
            <a:extLst>
              <a:ext uri="{FF2B5EF4-FFF2-40B4-BE49-F238E27FC236}">
                <a16:creationId xmlns:a16="http://schemas.microsoft.com/office/drawing/2014/main" id="{0892A38E-DB30-CF79-A5B5-0EC6FE038BA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0" y="915459"/>
            <a:ext cx="4381500" cy="3346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93075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hotos_Case_Study_Intro_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67FF5A-BD3B-6823-510D-65EA34CAC6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55255" y="1819274"/>
            <a:ext cx="2616200" cy="26050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93A2EB-3C19-9E31-FDC7-914877B946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04812"/>
            <a:ext cx="3779476" cy="421005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D0AD93E-4D95-4081-4F15-A8D7B51D25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58363" y="1484311"/>
            <a:ext cx="2329046" cy="26146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F0AF10A-A1DF-4170-D2CD-EFCFAB551DA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7234" y="893762"/>
            <a:ext cx="2835349" cy="372110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A9BD9240-DA34-2B4B-C18E-E31B5F3E26A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57999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3FFB4A-48ED-CC59-1A90-5722D0CADC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57999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97C5544-D8B2-9AE0-9BC4-AF92DF9C6A0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23233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A4662A9F-9217-54A8-5072-93ABC9E8D41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023233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8473845-42B3-319E-BAD5-25FF29ECDA2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6979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087191E-6D99-69DB-18A5-0987DC62F1F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816979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1B4FCF2-6DDE-B735-E462-BA93B8E8456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753600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B0E7436-EC01-5BA6-ACB7-295FD0FD554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53600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251926663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s_Case_Study_Intro_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67FF5A-BD3B-6823-510D-65EA34CAC6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614488"/>
            <a:ext cx="3357562" cy="280987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93A2EB-3C19-9E31-FDC7-914877B946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71874" y="404812"/>
            <a:ext cx="5100639" cy="421005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F0AF10A-A1DF-4170-D2CD-EFCFAB551DA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58250" y="893762"/>
            <a:ext cx="3333750" cy="35353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A9BD9240-DA34-2B4B-C18E-E31B5F3E26A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57999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3FFB4A-48ED-CC59-1A90-5722D0CADC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57999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97C5544-D8B2-9AE0-9BC4-AF92DF9C6A0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086731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A4662A9F-9217-54A8-5072-93ABC9E8D41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086731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1B4FCF2-6DDE-B735-E462-BA93B8E8456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415462" y="5105054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B0E7436-EC01-5BA6-ACB7-295FD0FD554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415462" y="5492353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290178386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s_Case_Study_Intro_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7248E6C1-AD8D-259C-5340-56A8EC44534C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381500" y="419100"/>
            <a:ext cx="7810500" cy="437303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9A18AC36-E872-0FBB-CCDF-E7487C47BED8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0" y="915459"/>
            <a:ext cx="4114800" cy="334670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AD4E9A13-72EC-7795-6682-8E9D5F88478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1934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2AE7E2F1-8A7E-2749-7C23-12A180BF0CB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1934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629CAEA-5BAE-C2BF-C737-48B738207AB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881034" y="5233642"/>
            <a:ext cx="2436876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58F9ED73-42C5-93DF-AE80-AD7C5AF1BD6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881034" y="5620941"/>
            <a:ext cx="2400300" cy="18466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272333160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17DFB89-A9BD-47AC-B57A-7869039229B5}"/>
              </a:ext>
            </a:extLst>
          </p:cNvPr>
          <p:cNvSpPr/>
          <p:nvPr userDrawn="1"/>
        </p:nvSpPr>
        <p:spPr bwMode="auto">
          <a:xfrm>
            <a:off x="-14154" y="0"/>
            <a:ext cx="602208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Calibri" panose="020F0502020204030204" pitchFamily="34" charset="0"/>
            </a:endParaRPr>
          </a:p>
        </p:txBody>
      </p:sp>
      <p:sp>
        <p:nvSpPr>
          <p:cNvPr id="7" name="Isosceles Triangle 13">
            <a:extLst>
              <a:ext uri="{FF2B5EF4-FFF2-40B4-BE49-F238E27FC236}">
                <a16:creationId xmlns:a16="http://schemas.microsoft.com/office/drawing/2014/main" id="{33DA4BCA-E06D-9C46-8E45-43243DD633D7}"/>
              </a:ext>
            </a:extLst>
          </p:cNvPr>
          <p:cNvSpPr/>
          <p:nvPr userDrawn="1"/>
        </p:nvSpPr>
        <p:spPr>
          <a:xfrm rot="5400000" flipH="1">
            <a:off x="2855323" y="3152602"/>
            <a:ext cx="6858002" cy="55279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38414CD-ADEE-2A1C-3732-775C2F8A6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74" y="731520"/>
            <a:ext cx="4559300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E28BCD1-980E-222A-56FB-AF81B1AAA1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074" y="419100"/>
            <a:ext cx="3611880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13427F-499E-7243-A0B2-2CF497977B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4008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-1/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64E8965-1EA8-8005-A909-76465BA4C0FB}"/>
              </a:ext>
            </a:extLst>
          </p:cNvPr>
          <p:cNvSpPr/>
          <p:nvPr userDrawn="1"/>
        </p:nvSpPr>
        <p:spPr bwMode="auto">
          <a:xfrm>
            <a:off x="9696450" y="0"/>
            <a:ext cx="249555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E50EB9-DDCB-6B82-90E6-D93EE59FCA97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D2BDD8D8-D17E-BFC0-ED6D-6E1D4A30B395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A1A5DA-E4C1-1856-5847-AE3486592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74" y="731520"/>
            <a:ext cx="4559300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AF691A2C-885A-0EB3-797C-EF58AD425A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074" y="419100"/>
            <a:ext cx="3611880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3367182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-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F79CFF-40BD-429D-B35C-552695FE8C5D}"/>
              </a:ext>
            </a:extLst>
          </p:cNvPr>
          <p:cNvSpPr/>
          <p:nvPr userDrawn="1"/>
        </p:nvSpPr>
        <p:spPr bwMode="auto">
          <a:xfrm>
            <a:off x="7832725" y="0"/>
            <a:ext cx="4359275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1A98B3-DB51-25C7-9270-7820F6EA398D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D2C4444-E6DF-4B99-1941-139B63DFBEBB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0D51657-4E0D-F30E-9697-A8C29A986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74" y="731520"/>
            <a:ext cx="4559300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2D1B3AA5-C2D7-58A8-7EBE-6629FEA85E5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074" y="419100"/>
            <a:ext cx="3611880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7513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horter_Title_Half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40E1BA6-2B94-3FB9-8A61-22A11D25EDE1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123008" y="0"/>
            <a:ext cx="606899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DF60C00-4DF7-EA8B-64E5-6D8707C3F16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9074" y="4670399"/>
            <a:ext cx="5151216" cy="37253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5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Sub-description text goes here over one or two lines</a:t>
            </a:r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1CED6F17-ABB3-3BF2-0943-BB3D363DB3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9074" y="5393921"/>
            <a:ext cx="5185941" cy="200055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300" b="1" i="0" spc="400" baseline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DECEMBER 2022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3242F72-C056-2877-37FC-0C0E8E2FA1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074" y="1653938"/>
            <a:ext cx="5139642" cy="1846659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60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Cover with Shorter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2237D0-4B7C-4C74-1B34-6585F8B84C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699" y="716555"/>
            <a:ext cx="658001" cy="24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84043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-1/2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63D721A-127A-4DBE-B738-ABA4893319BC}"/>
              </a:ext>
            </a:extLst>
          </p:cNvPr>
          <p:cNvSpPr/>
          <p:nvPr userDrawn="1"/>
        </p:nvSpPr>
        <p:spPr bwMode="auto">
          <a:xfrm flipH="1">
            <a:off x="6095999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lvl="0"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8BAA6E4E-7596-A644-93F2-6ABBAFCD6B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2021" y="802983"/>
            <a:ext cx="2213811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>
            <a:lvl1pPr>
              <a:defRPr lang="en-US" sz="1600" b="1" cap="none" spc="100" baseline="0" smtClean="0">
                <a:solidFill>
                  <a:schemeClr val="accent1"/>
                </a:solidFill>
                <a:ea typeface="+mj-ea"/>
                <a:cs typeface="+mj-cs"/>
              </a:defRPr>
            </a:lvl1pPr>
            <a:lvl2pPr marL="171450" indent="0">
              <a:buNone/>
              <a:defRPr lang="en-US" sz="1350" smtClean="0"/>
            </a:lvl2pPr>
            <a:lvl3pPr>
              <a:defRPr lang="en-US" sz="1350" smtClean="0"/>
            </a:lvl3pPr>
            <a:lvl4pPr>
              <a:defRPr lang="en-US" sz="1350" smtClean="0"/>
            </a:lvl4pPr>
            <a:lvl5pPr>
              <a:defRPr lang="en-US" sz="1350"/>
            </a:lvl5pPr>
          </a:lstStyle>
          <a:p>
            <a:pPr marL="0" lvl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182FF9AB-2A1C-E54B-B99E-245DE32DDE9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2020" y="3200114"/>
            <a:ext cx="2213811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>
            <a:lvl1pPr>
              <a:defRPr lang="en-US" sz="1600" b="1" cap="none" spc="100" baseline="0" smtClean="0">
                <a:solidFill>
                  <a:schemeClr val="accent1"/>
                </a:solidFill>
                <a:ea typeface="+mj-ea"/>
                <a:cs typeface="+mj-cs"/>
              </a:defRPr>
            </a:lvl1pPr>
            <a:lvl2pPr marL="171450" indent="0">
              <a:buNone/>
              <a:defRPr lang="en-US" sz="1350" smtClean="0"/>
            </a:lvl2pPr>
            <a:lvl3pPr>
              <a:defRPr lang="en-US" sz="1350" smtClean="0"/>
            </a:lvl3pPr>
            <a:lvl4pPr>
              <a:defRPr lang="en-US" sz="1350" smtClean="0"/>
            </a:lvl4pPr>
            <a:lvl5pPr>
              <a:defRPr lang="en-US" sz="1350"/>
            </a:lvl5pPr>
          </a:lstStyle>
          <a:p>
            <a:pPr marL="0" lvl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7D9537-B25D-7D96-9993-3FD73B2FDB2F}"/>
              </a:ext>
            </a:extLst>
          </p:cNvPr>
          <p:cNvSpPr txBox="1"/>
          <p:nvPr userDrawn="1"/>
        </p:nvSpPr>
        <p:spPr>
          <a:xfrm>
            <a:off x="9517294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chemeClr val="bg1"/>
                </a:solidFill>
              </a:rPr>
              <a:t>EPAM Proprietary &amp; Confidential.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C1EAE48-670D-1E75-E1E5-6E8259532FEE}"/>
              </a:ext>
            </a:extLst>
          </p:cNvPr>
          <p:cNvSpPr txBox="1">
            <a:spLocks/>
          </p:cNvSpPr>
          <p:nvPr userDrawn="1"/>
        </p:nvSpPr>
        <p:spPr>
          <a:xfrm>
            <a:off x="11341864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bg1"/>
                </a:solidFill>
              </a:rPr>
              <a:pPr lvl="0"/>
              <a:t>‹#›</a:t>
            </a:fld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6F59B46-0DE3-E568-233F-75A607AEE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74" y="731520"/>
            <a:ext cx="4559300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57396B7B-5CA0-2575-EECE-9254812E7AA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074" y="419100"/>
            <a:ext cx="3611880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997782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_Study_1/2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C487BF-0EFB-7D6C-3495-E817AE08A6A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E1AB88-4EAB-7302-D460-368C8A95B880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3BB7D0E-0360-1177-1B37-D40F98E8945C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806764-F53B-099D-08F4-9559CEC18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74" y="731520"/>
            <a:ext cx="4559300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93281F56-5810-8527-EA21-EF9D06E82D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074" y="419100"/>
            <a:ext cx="3611880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70965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-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3FF4445-7E43-4943-6564-663F57E4686B}"/>
              </a:ext>
            </a:extLst>
          </p:cNvPr>
          <p:cNvSpPr/>
          <p:nvPr userDrawn="1"/>
        </p:nvSpPr>
        <p:spPr bwMode="auto">
          <a:xfrm>
            <a:off x="0" y="0"/>
            <a:ext cx="6105525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BCB5CB-662F-D77E-B95C-6FAEB9F5B9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AB9A991D-1B79-B376-3D76-EEC73A5EF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74" y="731520"/>
            <a:ext cx="4559300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36083D7-1357-B3A0-B2CA-C5879573A1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074" y="419100"/>
            <a:ext cx="3611880" cy="2257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95498245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17DFB89-A9BD-47AC-B57A-7869039229B5}"/>
              </a:ext>
            </a:extLst>
          </p:cNvPr>
          <p:cNvSpPr/>
          <p:nvPr userDrawn="1"/>
        </p:nvSpPr>
        <p:spPr bwMode="auto">
          <a:xfrm>
            <a:off x="0" y="0"/>
            <a:ext cx="3429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CE8FAB7B-4710-4747-B680-F6B4F0097B2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28999" y="0"/>
            <a:ext cx="8763001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215EAA-C348-C006-D714-D17F88664C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B6FBC1-BEC1-A0F4-57EF-55F4857ABE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731520"/>
            <a:ext cx="2542276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/>
              <a:t>Title Goes Here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4D7C070-9D88-55A0-43C0-D19D1343250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074" y="419100"/>
            <a:ext cx="2542276" cy="2234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441223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-2/3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63D721A-127A-4DBE-B738-ABA4893319BC}"/>
              </a:ext>
            </a:extLst>
          </p:cNvPr>
          <p:cNvSpPr/>
          <p:nvPr userDrawn="1"/>
        </p:nvSpPr>
        <p:spPr bwMode="auto">
          <a:xfrm>
            <a:off x="0" y="0"/>
            <a:ext cx="43815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89404C-9543-05AC-0FE7-5F45141B88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EE2443F-202F-9996-08A0-68D8B34EB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731520"/>
            <a:ext cx="2542276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/>
              <a:t>Title Goes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5A952B7-2C29-CE80-75CE-F2ED96B638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074" y="419100"/>
            <a:ext cx="2542276" cy="2234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83860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-2/3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657C14D-88D4-2E4E-B3D4-C2C8ABFC1A31}"/>
              </a:ext>
            </a:extLst>
          </p:cNvPr>
          <p:cNvSpPr/>
          <p:nvPr userDrawn="1"/>
        </p:nvSpPr>
        <p:spPr bwMode="auto">
          <a:xfrm>
            <a:off x="4352926" y="0"/>
            <a:ext cx="783907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211704-E6A2-554A-83D7-019EF0F003D0}"/>
              </a:ext>
            </a:extLst>
          </p:cNvPr>
          <p:cNvSpPr txBox="1"/>
          <p:nvPr userDrawn="1"/>
        </p:nvSpPr>
        <p:spPr>
          <a:xfrm>
            <a:off x="10505872" y="6406591"/>
            <a:ext cx="939818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CONFIDENTIAL. Copyright ©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4E06C20-AA8E-8342-A500-79B18C390223}"/>
              </a:ext>
            </a:extLst>
          </p:cNvPr>
          <p:cNvSpPr txBox="1">
            <a:spLocks/>
          </p:cNvSpPr>
          <p:nvPr userDrawn="1"/>
        </p:nvSpPr>
        <p:spPr>
          <a:xfrm>
            <a:off x="11498094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10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B0B5FC9B-C94B-DD4C-B568-43367EF1D40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352925" y="0"/>
            <a:ext cx="783907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0445D59-5D09-D8C1-2EC1-A527181597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731520"/>
            <a:ext cx="2542276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/>
              <a:t>Title Goes Here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7EF2F3C-6015-6E2B-6FDD-5205793AA2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074" y="419100"/>
            <a:ext cx="2542276" cy="2234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543318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_Mockup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12FD094-0794-063E-2B57-722EE39684F1}"/>
              </a:ext>
            </a:extLst>
          </p:cNvPr>
          <p:cNvSpPr/>
          <p:nvPr userDrawn="1"/>
        </p:nvSpPr>
        <p:spPr bwMode="auto">
          <a:xfrm>
            <a:off x="0" y="0"/>
            <a:ext cx="714375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633583-352F-F956-B6C1-9C86A76DE1E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CB865C5-5C2A-A194-F7E1-984E0B6424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731520"/>
            <a:ext cx="2542276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/>
              <a:t>Title Goes Here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4D86B38F-89DD-F114-5F16-98FE8F50CA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074" y="419100"/>
            <a:ext cx="2542276" cy="2234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8885966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D2A7FA-64FE-D868-11A0-F061891C2469}"/>
              </a:ext>
            </a:extLst>
          </p:cNvPr>
          <p:cNvSpPr/>
          <p:nvPr userDrawn="1"/>
        </p:nvSpPr>
        <p:spPr bwMode="auto">
          <a:xfrm>
            <a:off x="0" y="0"/>
            <a:ext cx="24892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AF94430-52EF-289A-6B5B-96C63479C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4641" y="1600200"/>
            <a:ext cx="4797425" cy="338554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9C365B7-BDA2-A1BA-99C3-FAE4F63E61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54641" y="2286000"/>
            <a:ext cx="4784852" cy="3657600"/>
          </a:xfrm>
          <a:prstGeom prst="rect">
            <a:avLst/>
          </a:prstGeom>
        </p:spPr>
        <p:txBody>
          <a:bodyPr/>
          <a:lstStyle>
            <a:lvl1pPr>
              <a:lnSpc>
                <a:spcPts val="2400"/>
              </a:lnSpc>
              <a:defRPr sz="16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</a:lstStyle>
          <a:p>
            <a:pPr lvl="0"/>
            <a:r>
              <a:rPr lang="en-US"/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27BDED-D894-E63E-2F9E-832F391AA1F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57005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FD4578C-8BBA-DD7F-1D7F-67C3334C40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33642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 cstate="email">
            <a:alphaModFix amt="97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7E287B6-2821-6380-6538-D34B549907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731520"/>
            <a:ext cx="10917926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/>
              <a:t>Title Goes Here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01126A01-3EE7-5F33-DA74-B4FF2B18EB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074" y="419100"/>
            <a:ext cx="10917926" cy="2234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000" b="1" cap="all" spc="30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899778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350512"/>
            <a:ext cx="3594735" cy="92333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6000" b="0" i="0">
                <a:gradFill>
                  <a:gsLst>
                    <a:gs pos="0">
                      <a:schemeClr val="accent3"/>
                    </a:gs>
                    <a:gs pos="55000">
                      <a:schemeClr val="accent2"/>
                    </a:gs>
                    <a:gs pos="100000">
                      <a:schemeClr val="accent4"/>
                    </a:gs>
                  </a:gsLst>
                  <a:lin ang="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94A4A7-1D42-43C4-8DAE-D39D6017417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6051" y="1542286"/>
            <a:ext cx="49892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914B7CA8-C6E3-4D9A-BDD1-5A660A9FF4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66051" y="2235353"/>
            <a:ext cx="49892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29CF7C84-314E-4FB2-901C-E4AD0E7593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6051" y="2918259"/>
            <a:ext cx="49892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4E24727-48EE-48AA-9B6F-F26524FCED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6051" y="3611326"/>
            <a:ext cx="49892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18BC4A81-2FF3-4AC4-8F40-4F95105F59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66051" y="4294232"/>
            <a:ext cx="49892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A53DF3A1-A093-468B-B30D-D2DB4C1595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66051" y="4977139"/>
            <a:ext cx="49892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3338DC0-8609-4542-8807-E7838F7CE5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98342" y="1542286"/>
            <a:ext cx="624595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Section header here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3948224-37C6-4D02-AFD9-C1D88C1C073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98342" y="2235353"/>
            <a:ext cx="624595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Section header here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BDE3CEE-0230-44C2-A389-A8747AA6BB8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298342" y="2918259"/>
            <a:ext cx="624595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Section header here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6BF9761-22A6-4919-B7B5-2A027DDC6D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98342" y="3611326"/>
            <a:ext cx="624595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Section header here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1BA13C9B-9D26-4B3E-8215-17F0475C200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98342" y="4294232"/>
            <a:ext cx="624595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Section header here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64AC5FFC-6616-4F1B-B644-F0560ADC7ED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298342" y="4977139"/>
            <a:ext cx="624595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Section header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8522FB4-D05A-7BBC-4925-8F44384D8BAF}"/>
              </a:ext>
            </a:extLst>
          </p:cNvPr>
          <p:cNvCxnSpPr>
            <a:cxnSpLocks/>
          </p:cNvCxnSpPr>
          <p:nvPr userDrawn="1"/>
        </p:nvCxnSpPr>
        <p:spPr>
          <a:xfrm>
            <a:off x="4828321" y="2043581"/>
            <a:ext cx="6715979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43E4466-9172-11FF-B631-0772F610EC0A}"/>
              </a:ext>
            </a:extLst>
          </p:cNvPr>
          <p:cNvCxnSpPr>
            <a:cxnSpLocks/>
          </p:cNvCxnSpPr>
          <p:nvPr userDrawn="1"/>
        </p:nvCxnSpPr>
        <p:spPr>
          <a:xfrm>
            <a:off x="4828321" y="2736156"/>
            <a:ext cx="6715979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39B406A-62F3-7DD2-AFDA-098BD84DC9B8}"/>
              </a:ext>
            </a:extLst>
          </p:cNvPr>
          <p:cNvCxnSpPr>
            <a:cxnSpLocks/>
          </p:cNvCxnSpPr>
          <p:nvPr userDrawn="1"/>
        </p:nvCxnSpPr>
        <p:spPr>
          <a:xfrm>
            <a:off x="4828321" y="3428731"/>
            <a:ext cx="6715979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9F9CE8E-C61D-47C9-7C92-80C8B9BE9261}"/>
              </a:ext>
            </a:extLst>
          </p:cNvPr>
          <p:cNvCxnSpPr>
            <a:cxnSpLocks/>
          </p:cNvCxnSpPr>
          <p:nvPr userDrawn="1"/>
        </p:nvCxnSpPr>
        <p:spPr>
          <a:xfrm>
            <a:off x="4828321" y="4121306"/>
            <a:ext cx="6715979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202BA3F-B120-FB36-1C74-89FF4B905719}"/>
              </a:ext>
            </a:extLst>
          </p:cNvPr>
          <p:cNvCxnSpPr>
            <a:cxnSpLocks/>
          </p:cNvCxnSpPr>
          <p:nvPr userDrawn="1"/>
        </p:nvCxnSpPr>
        <p:spPr>
          <a:xfrm>
            <a:off x="4828321" y="4813881"/>
            <a:ext cx="6715979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E237AFC-258A-A0AE-B66B-CB1C869A2032}"/>
              </a:ext>
            </a:extLst>
          </p:cNvPr>
          <p:cNvCxnSpPr>
            <a:cxnSpLocks/>
          </p:cNvCxnSpPr>
          <p:nvPr userDrawn="1"/>
        </p:nvCxnSpPr>
        <p:spPr>
          <a:xfrm>
            <a:off x="4828321" y="5511461"/>
            <a:ext cx="6715979" cy="0"/>
          </a:xfrm>
          <a:prstGeom prst="line">
            <a:avLst/>
          </a:prstGeom>
          <a:ln w="6350">
            <a:solidFill>
              <a:schemeClr val="bg1">
                <a:alpha val="6512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A0D61D9-9731-8186-95AA-51476D66CB4B}"/>
              </a:ext>
            </a:extLst>
          </p:cNvPr>
          <p:cNvSpPr txBox="1"/>
          <p:nvPr userDrawn="1"/>
        </p:nvSpPr>
        <p:spPr>
          <a:xfrm>
            <a:off x="5347504" y="5440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1899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_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2B93596-9EFA-D1CF-1891-B79E8C1342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08594" y="1585875"/>
            <a:ext cx="3827462" cy="257250"/>
          </a:xfrm>
          <a:prstGeom prst="rect">
            <a:avLst/>
          </a:prstGeom>
        </p:spPr>
        <p:txBody>
          <a:bodyPr/>
          <a:lstStyle>
            <a:lvl1pPr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For more information, contact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FDC7A20-9DDC-243D-12E0-D419647A6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08594" y="2359058"/>
            <a:ext cx="3827462" cy="289438"/>
          </a:xfrm>
          <a:prstGeom prst="rect">
            <a:avLst/>
          </a:prstGeom>
        </p:spPr>
        <p:txBody>
          <a:bodyPr/>
          <a:lstStyle>
            <a:lvl1pPr>
              <a:defRPr sz="1800" b="1" i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Name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BB83A-8F61-9449-F88A-D14428FB92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8594" y="2744373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accent5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Position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28CEB9B-E281-2F84-4094-6D6C75AE16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08594" y="3273458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Insert email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B5D4FBD-9119-A47E-823E-8468ED6CF4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08594" y="3560388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+1 000 000 000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C67B81F6-EE7E-69A9-E411-F7C52303401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08594" y="4117149"/>
            <a:ext cx="3827462" cy="1173078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Address Line 1</a:t>
            </a:r>
          </a:p>
          <a:p>
            <a:r>
              <a:rPr lang="en-US"/>
              <a:t>Address Line 2</a:t>
            </a:r>
          </a:p>
          <a:p>
            <a:r>
              <a:rPr lang="en-US"/>
              <a:t>Zip Code</a:t>
            </a:r>
          </a:p>
          <a:p>
            <a:r>
              <a:rPr lang="en-US"/>
              <a:t>Country</a:t>
            </a: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7D40B0A2-8366-4164-6D42-A15D2F6F57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353882"/>
            <a:ext cx="4220135" cy="1107996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7200" b="0" i="0">
                <a:gradFill>
                  <a:gsLst>
                    <a:gs pos="0">
                      <a:schemeClr val="accent3"/>
                    </a:gs>
                    <a:gs pos="55000">
                      <a:schemeClr val="accent2"/>
                    </a:gs>
                    <a:gs pos="100000">
                      <a:schemeClr val="accent4"/>
                    </a:gs>
                  </a:gsLst>
                  <a:lin ang="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Thank you!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2A2464A-FAB8-9787-5897-30B871357252}"/>
              </a:ext>
            </a:extLst>
          </p:cNvPr>
          <p:cNvCxnSpPr>
            <a:cxnSpLocks/>
          </p:cNvCxnSpPr>
          <p:nvPr userDrawn="1"/>
        </p:nvCxnSpPr>
        <p:spPr>
          <a:xfrm>
            <a:off x="6008594" y="1981200"/>
            <a:ext cx="62484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75442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_you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C487BF-0EFB-7D6C-3495-E817AE08A6A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4526B2C-80FA-F150-338B-DB03C5073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035424"/>
            <a:ext cx="4648200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7200" b="0" dirty="0">
                <a:gradFill>
                  <a:gsLst>
                    <a:gs pos="0">
                      <a:schemeClr val="accent3"/>
                    </a:gs>
                    <a:gs pos="55000">
                      <a:schemeClr val="accent2"/>
                    </a:gs>
                    <a:gs pos="100000">
                      <a:schemeClr val="accent4"/>
                    </a:gs>
                  </a:gsLst>
                  <a:lin ang="0" scaled="0"/>
                </a:gra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Thank you!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AF9CC8A-BAB0-4529-6083-A3D7F01CE4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074" y="2540616"/>
            <a:ext cx="3827462" cy="257250"/>
          </a:xfrm>
          <a:prstGeom prst="rect">
            <a:avLst/>
          </a:prstGeom>
        </p:spPr>
        <p:txBody>
          <a:bodyPr/>
          <a:lstStyle>
            <a:lvl1pPr>
              <a:defRPr sz="16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For more information, contact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5054708-622B-37B7-6E33-486A71C952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9074" y="3313799"/>
            <a:ext cx="3827462" cy="289438"/>
          </a:xfrm>
          <a:prstGeom prst="rect">
            <a:avLst/>
          </a:prstGeom>
        </p:spPr>
        <p:txBody>
          <a:bodyPr/>
          <a:lstStyle>
            <a:lvl1pPr>
              <a:defRPr sz="1800" b="1" i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56D2A3F-CCA1-F399-D035-1BB32FED63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9074" y="3672220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accent5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Position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50C7B71-5C80-8C3A-B66C-42F7296EB9C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074" y="4201305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Insert email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BFDDCB6-69BB-2359-40AB-46BA1DA744F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9074" y="4488235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+1 000 000 000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D16F9E7-5E17-1B62-F499-C761278885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074" y="4897078"/>
            <a:ext cx="3827462" cy="1173078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Address Line 1</a:t>
            </a:r>
          </a:p>
          <a:p>
            <a:r>
              <a:rPr lang="en-US"/>
              <a:t>Address Line 2</a:t>
            </a:r>
          </a:p>
          <a:p>
            <a:r>
              <a:rPr lang="en-US"/>
              <a:t>Zip Code</a:t>
            </a:r>
          </a:p>
          <a:p>
            <a:r>
              <a:rPr lang="en-US"/>
              <a:t>Country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8FF80AE-E38B-EC18-E1B5-2B5AAE36C2F4}"/>
              </a:ext>
            </a:extLst>
          </p:cNvPr>
          <p:cNvCxnSpPr>
            <a:cxnSpLocks/>
          </p:cNvCxnSpPr>
          <p:nvPr userDrawn="1"/>
        </p:nvCxnSpPr>
        <p:spPr>
          <a:xfrm>
            <a:off x="639074" y="2935941"/>
            <a:ext cx="3534335" cy="0"/>
          </a:xfrm>
          <a:prstGeom prst="line">
            <a:avLst/>
          </a:prstGeom>
          <a:ln w="6350">
            <a:solidFill>
              <a:schemeClr val="bg1">
                <a:alpha val="6512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4452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x_Photo_+_Caption_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50EF9F7-1BDD-C412-DA7B-D3D0D1ABA0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700" y="670773"/>
            <a:ext cx="10896600" cy="55395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C1B8CB-9FFB-8D0A-F788-18710501B096}"/>
              </a:ext>
            </a:extLst>
          </p:cNvPr>
          <p:cNvSpPr/>
          <p:nvPr userDrawn="1"/>
        </p:nvSpPr>
        <p:spPr bwMode="auto">
          <a:xfrm>
            <a:off x="0" y="2679405"/>
            <a:ext cx="4924396" cy="417859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E94620-1500-8D43-BD64-006D83AE4B8E}"/>
              </a:ext>
            </a:extLst>
          </p:cNvPr>
          <p:cNvSpPr/>
          <p:nvPr userDrawn="1"/>
        </p:nvSpPr>
        <p:spPr bwMode="auto">
          <a:xfrm>
            <a:off x="-1674905" y="5035401"/>
            <a:ext cx="3848986" cy="3848986"/>
          </a:xfrm>
          <a:prstGeom prst="ellipse">
            <a:avLst/>
          </a:prstGeom>
          <a:solidFill>
            <a:srgbClr val="8B97FF">
              <a:alpha val="65000"/>
            </a:srgbClr>
          </a:solidFill>
          <a:ln>
            <a:noFill/>
          </a:ln>
          <a:effectLst>
            <a:softEdge rad="805949"/>
          </a:effectLst>
        </p:spPr>
        <p:txBody>
          <a:bodyPr wrap="none" rtlCol="0" anchor="ctr"/>
          <a:lstStyle/>
          <a:p>
            <a:pPr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159C2A-0FC8-422F-92E4-B92935AAE5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699" y="3809007"/>
            <a:ext cx="3722281" cy="116955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8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Caption with two or more lines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8E369A2-FC86-4140-9080-E549260B91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7700" y="3428999"/>
            <a:ext cx="3732914" cy="184666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 spc="300">
                <a:solidFill>
                  <a:schemeClr val="tx1"/>
                </a:solidFill>
                <a:latin typeface="+mj-lt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PREHEADER</a:t>
            </a:r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184CEF6B-33E9-BCE0-3818-CFEBB6352D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5438001"/>
            <a:ext cx="3690384" cy="276999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Sub-description text goes here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2FADFE-CDC9-BCE0-575D-8C2B21EF5ECA}"/>
              </a:ext>
            </a:extLst>
          </p:cNvPr>
          <p:cNvSpPr txBox="1"/>
          <p:nvPr userDrawn="1"/>
        </p:nvSpPr>
        <p:spPr>
          <a:xfrm>
            <a:off x="2271713" y="-85725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FE3F6A-717B-D671-C21C-B99B4FB231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701" y="237004"/>
            <a:ext cx="495300" cy="1820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5434AD-5AC2-9852-2EE5-0B7825009419}"/>
              </a:ext>
            </a:extLst>
          </p:cNvPr>
          <p:cNvSpPr txBox="1"/>
          <p:nvPr userDrawn="1"/>
        </p:nvSpPr>
        <p:spPr>
          <a:xfrm>
            <a:off x="-914400" y="27432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1512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353882"/>
            <a:ext cx="3475727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6000" b="0">
                <a:gradFill>
                  <a:gsLst>
                    <a:gs pos="0">
                      <a:schemeClr val="accent3"/>
                    </a:gs>
                    <a:gs pos="55000">
                      <a:schemeClr val="accent2"/>
                    </a:gs>
                    <a:gs pos="100000">
                      <a:schemeClr val="accent4"/>
                    </a:gs>
                  </a:gsLst>
                  <a:lin ang="0" scaled="0"/>
                </a:gra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/>
              <a:t>Agenda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9F9CE8E-C61D-47C9-7C92-80C8B9BE9261}"/>
              </a:ext>
            </a:extLst>
          </p:cNvPr>
          <p:cNvCxnSpPr>
            <a:cxnSpLocks/>
          </p:cNvCxnSpPr>
          <p:nvPr userDrawn="1"/>
        </p:nvCxnSpPr>
        <p:spPr>
          <a:xfrm>
            <a:off x="4597093" y="4127679"/>
            <a:ext cx="69494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202BA3F-B120-FB36-1C74-89FF4B905719}"/>
              </a:ext>
            </a:extLst>
          </p:cNvPr>
          <p:cNvCxnSpPr>
            <a:cxnSpLocks/>
          </p:cNvCxnSpPr>
          <p:nvPr userDrawn="1"/>
        </p:nvCxnSpPr>
        <p:spPr>
          <a:xfrm>
            <a:off x="4597093" y="4821255"/>
            <a:ext cx="69494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E237AFC-258A-A0AE-B66B-CB1C869A2032}"/>
              </a:ext>
            </a:extLst>
          </p:cNvPr>
          <p:cNvCxnSpPr>
            <a:cxnSpLocks/>
          </p:cNvCxnSpPr>
          <p:nvPr userDrawn="1"/>
        </p:nvCxnSpPr>
        <p:spPr>
          <a:xfrm>
            <a:off x="4597093" y="5514831"/>
            <a:ext cx="6949440" cy="0"/>
          </a:xfrm>
          <a:prstGeom prst="line">
            <a:avLst/>
          </a:prstGeom>
          <a:ln w="6350">
            <a:solidFill>
              <a:schemeClr val="bg1">
                <a:alpha val="6512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F38260B-0DC8-F1D9-0A04-B34FD9548DDE}"/>
              </a:ext>
            </a:extLst>
          </p:cNvPr>
          <p:cNvCxnSpPr>
            <a:cxnSpLocks/>
          </p:cNvCxnSpPr>
          <p:nvPr userDrawn="1"/>
        </p:nvCxnSpPr>
        <p:spPr>
          <a:xfrm>
            <a:off x="4597093" y="3434103"/>
            <a:ext cx="69494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34323139-2B65-F98E-4BA6-26EBD4E0AD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14801" y="1544424"/>
            <a:ext cx="1866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00:00 – 00:00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4203F9BF-BF5F-6A91-5F78-9E13CFB3468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48400" y="1544424"/>
            <a:ext cx="5295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Agenda item here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876CC08A-4820-35BC-92E1-8230BD9D360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14801" y="2237970"/>
            <a:ext cx="1866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00:00 – 00:00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F7291D4C-4D95-8F05-0F5C-BA39164C827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8400" y="2237970"/>
            <a:ext cx="5295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Agenda item here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6CEF688-2334-22F4-39C4-5CC9525BC52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14801" y="2931516"/>
            <a:ext cx="1866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00:00 – 00:00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6C7F5B96-F4B8-B78A-06A1-1387CE2660E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48400" y="2931516"/>
            <a:ext cx="5295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Agenda item here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F2D20F35-3DAA-AC00-0D89-CD5517054A4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114801" y="3625062"/>
            <a:ext cx="1866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00:00 – 00:00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7CEC68D4-F109-8967-2138-7755BCDA7F5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48400" y="3625062"/>
            <a:ext cx="5295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Agenda item here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D31E2A1-E7D9-C6E2-1CAD-132E8FC150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114801" y="4318608"/>
            <a:ext cx="1866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00:00 – 00:00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9FFDA3CA-2B8B-D638-20E4-71AC7A34D73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48400" y="4318608"/>
            <a:ext cx="5295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Agenda item here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557F9336-F799-453A-9AE4-57BF009F4E4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114801" y="5012153"/>
            <a:ext cx="1866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r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00:00 – 00:00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3ACF06D8-4539-871E-68C7-607E7092437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248400" y="5012153"/>
            <a:ext cx="52959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20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Agenda item here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040C191-15FC-CC2A-76C6-F51F8764B2F0}"/>
              </a:ext>
            </a:extLst>
          </p:cNvPr>
          <p:cNvCxnSpPr>
            <a:cxnSpLocks/>
          </p:cNvCxnSpPr>
          <p:nvPr userDrawn="1"/>
        </p:nvCxnSpPr>
        <p:spPr>
          <a:xfrm>
            <a:off x="4597093" y="2740527"/>
            <a:ext cx="69494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2D121A1-59B7-61ED-F9B5-D7F3CF3FA035}"/>
              </a:ext>
            </a:extLst>
          </p:cNvPr>
          <p:cNvCxnSpPr>
            <a:cxnSpLocks/>
          </p:cNvCxnSpPr>
          <p:nvPr userDrawn="1"/>
        </p:nvCxnSpPr>
        <p:spPr>
          <a:xfrm>
            <a:off x="4597094" y="2046951"/>
            <a:ext cx="69494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562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Header_Half_Pag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0EFDF222-F5FF-C5FC-328A-D041866005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72483"/>
            <a:ext cx="3594735" cy="1846659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60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Section Header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041C214B-0929-47F1-0881-0584DE92D4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9074" y="3939611"/>
            <a:ext cx="4554537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C487BF-0EFB-7D6C-3495-E817AE08A6A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BFE2FC0-3FA5-A96D-8741-0967434C45D8}"/>
              </a:ext>
            </a:extLst>
          </p:cNvPr>
          <p:cNvSpPr/>
          <p:nvPr userDrawn="1"/>
        </p:nvSpPr>
        <p:spPr bwMode="auto">
          <a:xfrm>
            <a:off x="7006459" y="0"/>
            <a:ext cx="1507755" cy="15077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softEdge rad="501929"/>
          </a:effectLst>
        </p:spPr>
        <p:txBody>
          <a:bodyPr wrap="none" rtlCol="0" anchor="ctr"/>
          <a:lstStyle/>
          <a:p>
            <a:pPr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44D886A-7EE9-3D61-5350-BFDC9DEF77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9074" y="1335603"/>
            <a:ext cx="498928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3988388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D5DDA9FD-D621-0134-9699-89AED709AC96}"/>
              </a:ext>
            </a:extLst>
          </p:cNvPr>
          <p:cNvSpPr txBox="1"/>
          <p:nvPr userDrawn="1"/>
        </p:nvSpPr>
        <p:spPr>
          <a:xfrm>
            <a:off x="4429760" y="-5384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2B80E9-585F-C9B1-8576-376264F29854}"/>
              </a:ext>
            </a:extLst>
          </p:cNvPr>
          <p:cNvPicPr>
            <a:picLocks noChangeAspect="1"/>
          </p:cNvPicPr>
          <p:nvPr userDrawn="1"/>
        </p:nvPicPr>
        <p:blipFill>
          <a:blip r:embed="rId7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1" y="6413450"/>
            <a:ext cx="497433" cy="18288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E024EE-FD6A-B6AB-A3B4-33DB1D9D4C9F}"/>
              </a:ext>
            </a:extLst>
          </p:cNvPr>
          <p:cNvSpPr txBox="1"/>
          <p:nvPr userDrawn="1"/>
        </p:nvSpPr>
        <p:spPr>
          <a:xfrm>
            <a:off x="9539519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algn="r"/>
            <a:r>
              <a:rPr lang="en-US">
                <a:solidFill>
                  <a:srgbClr val="010000"/>
                </a:solidFill>
              </a:rPr>
              <a:t>EPAM Proprietary &amp; Confidential.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B05241D2-DD60-6811-5E6D-C8C5BC3FBCBF}"/>
              </a:ext>
            </a:extLst>
          </p:cNvPr>
          <p:cNvSpPr txBox="1">
            <a:spLocks/>
          </p:cNvSpPr>
          <p:nvPr userDrawn="1"/>
        </p:nvSpPr>
        <p:spPr>
          <a:xfrm>
            <a:off x="113156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rgbClr val="010000"/>
                </a:solidFill>
              </a:rPr>
              <a:pPr lvl="0"/>
              <a:t>‹#›</a:t>
            </a:fld>
            <a:endParaRPr lang="en-US" sz="1000">
              <a:solidFill>
                <a:srgbClr val="010000"/>
              </a:solidFill>
            </a:endParaRPr>
          </a:p>
        </p:txBody>
      </p:sp>
      <p:sp>
        <p:nvSpPr>
          <p:cNvPr id="28" name="Title Placeholder 1">
            <a:extLst>
              <a:ext uri="{FF2B5EF4-FFF2-40B4-BE49-F238E27FC236}">
                <a16:creationId xmlns:a16="http://schemas.microsoft.com/office/drawing/2014/main" id="{1FAF5EB5-8EED-D1BB-C0DC-9C6119D22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63" y="880646"/>
            <a:ext cx="10929937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470F6-1A75-436F-5B3A-ECBBB5282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419" y="1726856"/>
            <a:ext cx="10929937" cy="448344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10756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893" r:id="rId2"/>
    <p:sldLayoutId id="2147483800" r:id="rId3"/>
    <p:sldLayoutId id="2147483894" r:id="rId4"/>
    <p:sldLayoutId id="2147483895" r:id="rId5"/>
    <p:sldLayoutId id="2147483840" r:id="rId6"/>
    <p:sldLayoutId id="2147483733" r:id="rId7"/>
    <p:sldLayoutId id="2147483810" r:id="rId8"/>
    <p:sldLayoutId id="2147483796" r:id="rId9"/>
    <p:sldLayoutId id="2147483797" r:id="rId10"/>
    <p:sldLayoutId id="2147483892" r:id="rId11"/>
    <p:sldLayoutId id="2147483777" r:id="rId12"/>
    <p:sldLayoutId id="2147483884" r:id="rId13"/>
    <p:sldLayoutId id="2147483889" r:id="rId14"/>
    <p:sldLayoutId id="2147483890" r:id="rId15"/>
    <p:sldLayoutId id="2147483798" r:id="rId16"/>
    <p:sldLayoutId id="2147483803" r:id="rId17"/>
    <p:sldLayoutId id="2147483806" r:id="rId18"/>
    <p:sldLayoutId id="2147483812" r:id="rId19"/>
    <p:sldLayoutId id="2147483839" r:id="rId20"/>
    <p:sldLayoutId id="2147483838" r:id="rId21"/>
    <p:sldLayoutId id="2147483805" r:id="rId22"/>
    <p:sldLayoutId id="2147483813" r:id="rId23"/>
    <p:sldLayoutId id="2147483877" r:id="rId24"/>
    <p:sldLayoutId id="2147483878" r:id="rId25"/>
    <p:sldLayoutId id="2147483879" r:id="rId26"/>
    <p:sldLayoutId id="2147483880" r:id="rId27"/>
    <p:sldLayoutId id="2147483881" r:id="rId28"/>
    <p:sldLayoutId id="2147483882" r:id="rId29"/>
    <p:sldLayoutId id="2147483850" r:id="rId30"/>
    <p:sldLayoutId id="2147483861" r:id="rId31"/>
    <p:sldLayoutId id="2147483834" r:id="rId32"/>
    <p:sldLayoutId id="2147483849" r:id="rId33"/>
    <p:sldLayoutId id="2147483862" r:id="rId34"/>
    <p:sldLayoutId id="2147483833" r:id="rId35"/>
    <p:sldLayoutId id="2147483876" r:id="rId36"/>
    <p:sldLayoutId id="2147483826" r:id="rId37"/>
    <p:sldLayoutId id="2147483814" r:id="rId38"/>
    <p:sldLayoutId id="2147483824" r:id="rId39"/>
    <p:sldLayoutId id="2147483815" r:id="rId40"/>
    <p:sldLayoutId id="2147483825" r:id="rId41"/>
    <p:sldLayoutId id="2147483823" r:id="rId42"/>
    <p:sldLayoutId id="2147483829" r:id="rId43"/>
    <p:sldLayoutId id="2147483830" r:id="rId44"/>
    <p:sldLayoutId id="2147483863" r:id="rId45"/>
    <p:sldLayoutId id="2147483868" r:id="rId46"/>
    <p:sldLayoutId id="2147483872" r:id="rId47"/>
    <p:sldLayoutId id="2147483866" r:id="rId48"/>
    <p:sldLayoutId id="2147483869" r:id="rId49"/>
    <p:sldLayoutId id="2147483873" r:id="rId50"/>
    <p:sldLayoutId id="2147483867" r:id="rId51"/>
    <p:sldLayoutId id="2147483870" r:id="rId52"/>
    <p:sldLayoutId id="2147483874" r:id="rId53"/>
    <p:sldLayoutId id="2147483864" r:id="rId54"/>
    <p:sldLayoutId id="2147483875" r:id="rId55"/>
    <p:sldLayoutId id="2147483871" r:id="rId56"/>
    <p:sldLayoutId id="2147483885" r:id="rId57"/>
    <p:sldLayoutId id="2147483841" r:id="rId58"/>
    <p:sldLayoutId id="2147483842" r:id="rId59"/>
    <p:sldLayoutId id="2147483891" r:id="rId60"/>
    <p:sldLayoutId id="2147483844" r:id="rId61"/>
    <p:sldLayoutId id="2147483843" r:id="rId62"/>
    <p:sldLayoutId id="2147483887" r:id="rId63"/>
    <p:sldLayoutId id="2147483888" r:id="rId64"/>
    <p:sldLayoutId id="2147483886" r:id="rId65"/>
    <p:sldLayoutId id="2147483851" r:id="rId66"/>
    <p:sldLayoutId id="2147483848" r:id="rId67"/>
    <p:sldLayoutId id="2147483856" r:id="rId68"/>
    <p:sldLayoutId id="2147483860" r:id="rId69"/>
    <p:sldLayoutId id="2147483858" r:id="rId70"/>
    <p:sldLayoutId id="2147483859" r:id="rId71"/>
    <p:sldLayoutId id="2147483778" r:id="rId72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2200" b="1" i="0" kern="1200" spc="0" dirty="0">
          <a:solidFill>
            <a:schemeClr val="tx1"/>
          </a:solidFill>
          <a:effectLst/>
          <a:latin typeface="+mj-lt"/>
          <a:ea typeface="Calibri" panose="020F0502020204030204" pitchFamily="34" charset="0"/>
          <a:cs typeface="Calibri" panose="020F050202020403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None/>
        <a:defRPr lang="en-US" sz="1400" b="0" i="0" kern="1200" dirty="0">
          <a:solidFill>
            <a:schemeClr val="accent1"/>
          </a:solidFill>
          <a:latin typeface="+mn-lt"/>
          <a:ea typeface="Calibri" panose="020F0502020204030204" pitchFamily="34" charset="0"/>
          <a:cs typeface="Calibri" panose="020F0502020204030204" pitchFamily="34" charset="0"/>
        </a:defRPr>
      </a:lvl1pPr>
      <a:lvl2pPr marL="182880" indent="-18288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defRPr lang="en-US" sz="1400" b="0" i="0" kern="1200" dirty="0" smtClean="0">
          <a:solidFill>
            <a:schemeClr val="tx1"/>
          </a:solidFill>
          <a:latin typeface="+mn-lt"/>
          <a:ea typeface="Human Sans" charset="0"/>
          <a:cs typeface="Calibri" panose="020F0502020204030204" pitchFamily="34" charset="0"/>
        </a:defRPr>
      </a:lvl2pPr>
      <a:lvl3pPr marL="365760" indent="-18288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Courier New" panose="02070309020205020404" pitchFamily="49" charset="0"/>
        <a:buChar char="o"/>
        <a:defRPr lang="en-US" sz="1200" b="0" i="0" kern="1200" dirty="0" smtClean="0">
          <a:solidFill>
            <a:schemeClr val="tx1"/>
          </a:solidFill>
          <a:latin typeface="+mn-lt"/>
          <a:ea typeface="Human Sans" charset="0"/>
          <a:cs typeface="Calibri" panose="020F050202020403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Calibri" panose="020F0502020204030204" pitchFamily="34" charset="0"/>
          <a:cs typeface="Calibri" panose="020F050202020403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Calibri" panose="020F0502020204030204" pitchFamily="34" charset="0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5" userDrawn="1">
          <p15:clr>
            <a:srgbClr val="F26B43"/>
          </p15:clr>
        </p15:guide>
        <p15:guide id="3" pos="7280" userDrawn="1">
          <p15:clr>
            <a:srgbClr val="F26B43"/>
          </p15:clr>
        </p15:guide>
        <p15:guide id="4" orient="horz" pos="3912" userDrawn="1">
          <p15:clr>
            <a:srgbClr val="F26B43"/>
          </p15:clr>
        </p15:guide>
        <p15:guide id="12" orient="horz" pos="768" userDrawn="1">
          <p15:clr>
            <a:srgbClr val="F26B43"/>
          </p15:clr>
        </p15:guide>
        <p15:guide id="13" pos="830" userDrawn="1">
          <p15:clr>
            <a:srgbClr val="F26B43"/>
          </p15:clr>
        </p15:guide>
        <p15:guide id="14" pos="984" userDrawn="1">
          <p15:clr>
            <a:srgbClr val="F26B43"/>
          </p15:clr>
        </p15:guide>
        <p15:guide id="15" pos="1416" userDrawn="1">
          <p15:clr>
            <a:srgbClr val="F26B43"/>
          </p15:clr>
        </p15:guide>
        <p15:guide id="16" pos="1568" userDrawn="1">
          <p15:clr>
            <a:srgbClr val="F26B43"/>
          </p15:clr>
        </p15:guide>
        <p15:guide id="17" pos="2004" userDrawn="1">
          <p15:clr>
            <a:srgbClr val="F26B43"/>
          </p15:clr>
        </p15:guide>
        <p15:guide id="18" pos="2156" userDrawn="1">
          <p15:clr>
            <a:srgbClr val="F26B43"/>
          </p15:clr>
        </p15:guide>
        <p15:guide id="19" pos="2589" userDrawn="1">
          <p15:clr>
            <a:srgbClr val="F26B43"/>
          </p15:clr>
        </p15:guide>
        <p15:guide id="20" pos="2742" userDrawn="1">
          <p15:clr>
            <a:srgbClr val="F26B43"/>
          </p15:clr>
        </p15:guide>
        <p15:guide id="21" pos="3168" userDrawn="1">
          <p15:clr>
            <a:srgbClr val="F26B43"/>
          </p15:clr>
        </p15:guide>
        <p15:guide id="22" pos="3326" userDrawn="1">
          <p15:clr>
            <a:srgbClr val="F26B43"/>
          </p15:clr>
        </p15:guide>
        <p15:guide id="23" pos="3762" userDrawn="1">
          <p15:clr>
            <a:srgbClr val="F26B43"/>
          </p15:clr>
        </p15:guide>
        <p15:guide id="24" pos="3912" userDrawn="1">
          <p15:clr>
            <a:srgbClr val="F26B43"/>
          </p15:clr>
        </p15:guide>
        <p15:guide id="25" pos="4346" userDrawn="1">
          <p15:clr>
            <a:srgbClr val="F26B43"/>
          </p15:clr>
        </p15:guide>
        <p15:guide id="26" pos="4500" userDrawn="1">
          <p15:clr>
            <a:srgbClr val="F26B43"/>
          </p15:clr>
        </p15:guide>
        <p15:guide id="27" pos="4934" userDrawn="1">
          <p15:clr>
            <a:srgbClr val="F26B43"/>
          </p15:clr>
        </p15:guide>
        <p15:guide id="28" pos="5086" userDrawn="1">
          <p15:clr>
            <a:srgbClr val="F26B43"/>
          </p15:clr>
        </p15:guide>
        <p15:guide id="29" pos="5520" userDrawn="1">
          <p15:clr>
            <a:srgbClr val="F26B43"/>
          </p15:clr>
        </p15:guide>
        <p15:guide id="30" pos="5674" userDrawn="1">
          <p15:clr>
            <a:srgbClr val="F26B43"/>
          </p15:clr>
        </p15:guide>
        <p15:guide id="31" pos="6108" userDrawn="1">
          <p15:clr>
            <a:srgbClr val="F26B43"/>
          </p15:clr>
        </p15:guide>
        <p15:guide id="32" pos="6262" userDrawn="1">
          <p15:clr>
            <a:srgbClr val="F26B43"/>
          </p15:clr>
        </p15:guide>
        <p15:guide id="33" pos="6692" userDrawn="1">
          <p15:clr>
            <a:srgbClr val="F26B43"/>
          </p15:clr>
        </p15:guide>
        <p15:guide id="34" pos="6846" userDrawn="1">
          <p15:clr>
            <a:srgbClr val="F26B43"/>
          </p15:clr>
        </p15:guide>
        <p15:guide id="35" orient="horz" pos="984" userDrawn="1">
          <p15:clr>
            <a:srgbClr val="F26B43"/>
          </p15:clr>
        </p15:guide>
        <p15:guide id="36" orient="horz" pos="4128" userDrawn="1">
          <p15:clr>
            <a:srgbClr val="F26B43"/>
          </p15:clr>
        </p15:guide>
        <p15:guide id="37" orient="horz" pos="1080" userDrawn="1">
          <p15:clr>
            <a:srgbClr val="F26B43"/>
          </p15:clr>
        </p15:guide>
        <p15:guide id="38" orient="horz" pos="1248" userDrawn="1">
          <p15:clr>
            <a:srgbClr val="F26B43"/>
          </p15:clr>
        </p15:guide>
        <p15:guide id="39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word-pattern/description/" TargetMode="External"/><Relationship Id="rId2" Type="http://schemas.openxmlformats.org/officeDocument/2006/relationships/hyperlink" Target="https://leetcode.com/problems/isomorphic-strings/description/" TargetMode="Externa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leetcode.com/problems/4sum-ii/description/" TargetMode="External"/><Relationship Id="rId5" Type="http://schemas.openxmlformats.org/officeDocument/2006/relationships/hyperlink" Target="https://leetcode.com/problems/find-all-anagrams-in-a-string/description/" TargetMode="External"/><Relationship Id="rId4" Type="http://schemas.openxmlformats.org/officeDocument/2006/relationships/hyperlink" Target="https://leetcode.com/problems/number-of-good-pairs/description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F1CFFA43-0DA9-4711-990C-986155345D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7399" y="3817644"/>
            <a:ext cx="7068944" cy="455381"/>
          </a:xfrm>
        </p:spPr>
        <p:txBody>
          <a:bodyPr/>
          <a:lstStyle/>
          <a:p>
            <a:r>
              <a:rPr lang="en-US" dirty="0"/>
              <a:t>Hash Table + Map + Set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D7FC0CD-D28C-B94E-38C8-21950A2FF0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074" y="5393921"/>
            <a:ext cx="6489700" cy="400110"/>
          </a:xfrm>
        </p:spPr>
        <p:txBody>
          <a:bodyPr/>
          <a:lstStyle/>
          <a:p>
            <a:r>
              <a:rPr lang="en-US" dirty="0"/>
              <a:t>JULY 2025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1E964-B058-A798-23EB-88D6884893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EPAM Proprietary &amp; Confidential.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0FBFF413-9C9D-6973-5C8C-00B6CB14D6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9074" y="1653938"/>
            <a:ext cx="8060366" cy="3162597"/>
          </a:xfrm>
        </p:spPr>
        <p:txBody>
          <a:bodyPr/>
          <a:lstStyle/>
          <a:p>
            <a:r>
              <a:rPr lang="en-US" sz="4400" b="1" dirty="0">
                <a:latin typeface="Aharoni" panose="02010803020104030203" pitchFamily="2" charset="-79"/>
                <a:cs typeface="Aharoni" panose="02010803020104030203" pitchFamily="2" charset="-79"/>
              </a:rPr>
              <a:t>Understanding Hashing DSA Problems</a:t>
            </a:r>
          </a:p>
          <a:p>
            <a:endParaRPr lang="en-US" dirty="0">
              <a:gradFill>
                <a:gsLst>
                  <a:gs pos="0">
                    <a:schemeClr val="accent3"/>
                  </a:gs>
                  <a:gs pos="73000">
                    <a:schemeClr val="accent2"/>
                  </a:gs>
                  <a:gs pos="100000">
                    <a:schemeClr val="accent4"/>
                  </a:gs>
                </a:gsLst>
                <a:lin ang="1200000" scaled="0"/>
              </a:gra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3F984F-0EC7-59F3-7A19-A00D2F82627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04668" y="2820541"/>
            <a:ext cx="4487332" cy="403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85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7B12-94E5-1E8A-9A20-C930CC842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63" y="1739153"/>
            <a:ext cx="5333999" cy="615553"/>
          </a:xfrm>
        </p:spPr>
        <p:txBody>
          <a:bodyPr/>
          <a:lstStyle/>
          <a:p>
            <a:r>
              <a:rPr lang="en-US" sz="4000" dirty="0"/>
              <a:t>Hashing: The Foundation </a:t>
            </a:r>
            <a:endParaRPr lang="en-US" sz="4000" b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A1546B-622D-951E-8EBF-623B0745C49E}"/>
              </a:ext>
            </a:extLst>
          </p:cNvPr>
          <p:cNvSpPr txBox="1"/>
          <p:nvPr/>
        </p:nvSpPr>
        <p:spPr>
          <a:xfrm>
            <a:off x="627063" y="2514600"/>
            <a:ext cx="4185501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400" dirty="0">
              <a:ea typeface="Human Sans" charset="0"/>
              <a:cs typeface="Human Sans" charset="0"/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BBD8245-2842-6349-8F48-B53C96A77D0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10667" y="516536"/>
            <a:ext cx="5237770" cy="467756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  <a:latin typeface="+mn-lt"/>
              </a:rPr>
              <a:t>What is Hashing?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 technique to convert data (like a string or number) into a fixed-size integer (hash code).</a:t>
            </a:r>
            <a:endParaRPr lang="en-US" sz="1800" b="1" dirty="0">
              <a:solidFill>
                <a:schemeClr val="accent2"/>
              </a:solidFill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2"/>
                </a:solidFill>
              </a:rPr>
              <a:t>Key Concepts</a:t>
            </a:r>
          </a:p>
          <a:p>
            <a:r>
              <a:rPr lang="en-US" sz="1800" dirty="0"/>
              <a:t>Hash function: Should distribute keys uniformly.</a:t>
            </a:r>
          </a:p>
          <a:p>
            <a:r>
              <a:rPr lang="en-US" sz="1800" dirty="0"/>
              <a:t>Hash collisions: Occur when two keys map to the same index.</a:t>
            </a:r>
          </a:p>
          <a:p>
            <a:r>
              <a:rPr lang="en-US" sz="1800" dirty="0"/>
              <a:t>Collision resolution: Open addressing, chaining (used in Java HashMap).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2"/>
                </a:solidFill>
              </a:rPr>
              <a:t>Time Complexity (Ideal Case):</a:t>
            </a:r>
            <a:endParaRPr lang="en-US" sz="1800" b="1" dirty="0">
              <a:solidFill>
                <a:schemeClr val="accent2"/>
              </a:solidFill>
              <a:latin typeface="+mn-lt"/>
            </a:endParaRPr>
          </a:p>
          <a:p>
            <a:r>
              <a:rPr lang="en-US" sz="1800" dirty="0"/>
              <a:t>Insert, Search, Delete: O(1)</a:t>
            </a:r>
          </a:p>
          <a:p>
            <a:r>
              <a:rPr lang="en-US" sz="1800" dirty="0"/>
              <a:t>Worst case (due to collisions): O(n)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42667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0ADD8-1FD9-999C-F7BA-5E371C862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60EBB-22AC-7EF8-B60E-2CB8A586F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63" y="1739153"/>
            <a:ext cx="5333999" cy="615553"/>
          </a:xfrm>
        </p:spPr>
        <p:txBody>
          <a:bodyPr/>
          <a:lstStyle/>
          <a:p>
            <a:r>
              <a:rPr lang="en-US" sz="4000" dirty="0"/>
              <a:t>HashMap</a:t>
            </a:r>
            <a:endParaRPr lang="en-US" sz="4000" b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A6A751-8A54-275C-D2DC-D448FA0F48AD}"/>
              </a:ext>
            </a:extLst>
          </p:cNvPr>
          <p:cNvSpPr txBox="1"/>
          <p:nvPr/>
        </p:nvSpPr>
        <p:spPr>
          <a:xfrm>
            <a:off x="627063" y="2514600"/>
            <a:ext cx="4185501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400" dirty="0">
              <a:ea typeface="Human Sans" charset="0"/>
              <a:cs typeface="Human Sans" charset="0"/>
            </a:endParaRP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04FF942A-4161-99EA-510B-4839505D1408}"/>
              </a:ext>
            </a:extLst>
          </p:cNvPr>
          <p:cNvSpPr txBox="1">
            <a:spLocks/>
          </p:cNvSpPr>
          <p:nvPr/>
        </p:nvSpPr>
        <p:spPr>
          <a:xfrm>
            <a:off x="6510667" y="516536"/>
            <a:ext cx="5237770" cy="46955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400" b="0" i="0" kern="1200" dirty="0">
                <a:solidFill>
                  <a:schemeClr val="accent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en-US" sz="1400" b="0" i="0" kern="1200" dirty="0" smtClean="0">
                <a:solidFill>
                  <a:schemeClr val="tx1"/>
                </a:solidFill>
                <a:latin typeface="+mn-lt"/>
                <a:ea typeface="Human Sans" charset="0"/>
                <a:cs typeface="Calibri" panose="020F0502020204030204" pitchFamily="34" charset="0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n-US" sz="1200" b="0" i="0" kern="1200" dirty="0" smtClean="0">
                <a:solidFill>
                  <a:schemeClr val="tx1"/>
                </a:solidFill>
                <a:latin typeface="+mn-lt"/>
                <a:ea typeface="Human Sans" charset="0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What is HashMap?</a:t>
            </a:r>
          </a:p>
          <a:p>
            <a:pPr marL="468630" lvl="1" indent="-285750"/>
            <a:r>
              <a:rPr lang="en-US" dirty="0"/>
              <a:t>A </a:t>
            </a:r>
            <a:r>
              <a:rPr lang="en-US" b="1" dirty="0"/>
              <a:t>HashMap</a:t>
            </a:r>
            <a:r>
              <a:rPr lang="en-US" dirty="0"/>
              <a:t> is a data structure that stores data as </a:t>
            </a:r>
            <a:r>
              <a:rPr lang="en-US" b="1" dirty="0"/>
              <a:t>key-value pairs</a:t>
            </a:r>
            <a:r>
              <a:rPr lang="en-US" dirty="0"/>
              <a:t>. It allows </a:t>
            </a:r>
            <a:r>
              <a:rPr lang="en-US" b="1" dirty="0"/>
              <a:t>fast retrieval</a:t>
            </a:r>
            <a:r>
              <a:rPr lang="en-US" dirty="0"/>
              <a:t> of values based on their keys.</a:t>
            </a:r>
          </a:p>
          <a:p>
            <a:pPr marL="468630" lvl="1" indent="-285750"/>
            <a:r>
              <a:rPr lang="en-US" dirty="0"/>
              <a:t>It stores </a:t>
            </a:r>
            <a:r>
              <a:rPr lang="en-US" b="1" dirty="0"/>
              <a:t>key-value pairs</a:t>
            </a:r>
            <a:r>
              <a:rPr lang="en-US" dirty="0"/>
              <a:t>. </a:t>
            </a:r>
          </a:p>
          <a:p>
            <a:pPr marL="468630" lvl="1" indent="-285750"/>
            <a:r>
              <a:rPr lang="en-US" dirty="0"/>
              <a:t>Internally uses an </a:t>
            </a:r>
            <a:r>
              <a:rPr lang="en-US" b="1" dirty="0"/>
              <a:t>array of buckets</a:t>
            </a:r>
            <a:r>
              <a:rPr lang="en-US" dirty="0"/>
              <a:t>. Each bucket stores a </a:t>
            </a:r>
            <a:r>
              <a:rPr lang="en-US" b="1" dirty="0"/>
              <a:t>linked list</a:t>
            </a:r>
            <a:r>
              <a:rPr lang="en-US" dirty="0"/>
              <a:t> or a </a:t>
            </a:r>
            <a:r>
              <a:rPr lang="en-US" b="1" dirty="0"/>
              <a:t>tree (</a:t>
            </a:r>
            <a:r>
              <a:rPr lang="en-US" b="1" dirty="0" err="1"/>
              <a:t>TreeNode</a:t>
            </a:r>
            <a:r>
              <a:rPr lang="en-US" b="1" dirty="0"/>
              <a:t>)</a:t>
            </a:r>
            <a:r>
              <a:rPr lang="en-US" dirty="0"/>
              <a:t> in case of high collisions (Java 8+).</a:t>
            </a:r>
          </a:p>
          <a:p>
            <a:pPr marL="468630" lvl="1" indent="-285750"/>
            <a:r>
              <a:rPr lang="en-US" dirty="0"/>
              <a:t>Hashing is used to compute the bucket index from the key.</a:t>
            </a:r>
          </a:p>
          <a:p>
            <a:pPr marL="468630" lvl="1" indent="-285750"/>
            <a:r>
              <a:rPr lang="en-US" dirty="0"/>
              <a:t>Allows one null key, multiple null values.</a:t>
            </a:r>
          </a:p>
          <a:p>
            <a:pPr marL="468630" lvl="1" indent="-285750"/>
            <a:r>
              <a:rPr lang="en-US" dirty="0"/>
              <a:t>Not synchronized – use </a:t>
            </a:r>
            <a:r>
              <a:rPr lang="en-US" dirty="0" err="1"/>
              <a:t>ConcurrentHashMap</a:t>
            </a:r>
            <a:r>
              <a:rPr lang="en-US" dirty="0"/>
              <a:t> in multithreaded context.</a:t>
            </a:r>
          </a:p>
          <a:p>
            <a:pPr marL="468630" lvl="1" indent="-285750"/>
            <a:r>
              <a:rPr lang="en-US" dirty="0"/>
              <a:t>In Java 8+, uses balanced tree (Red-Black Tree) when collisions exceed threshold (to improve worst-case performance).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2"/>
                </a:solidFill>
              </a:rPr>
              <a:t>Time Complexity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add/remove O(1) (Ideal Case) , O(n) (Worst case)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Contains O(1) (Ideal Case) , O(n) (Worst case)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solidFill>
                <a:schemeClr val="accent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65217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EF427-5DB6-5326-E249-4CA9B349BB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93103-24EF-D9EA-6613-8C50CECAE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63" y="1739153"/>
            <a:ext cx="5333999" cy="615553"/>
          </a:xfrm>
        </p:spPr>
        <p:txBody>
          <a:bodyPr/>
          <a:lstStyle/>
          <a:p>
            <a:r>
              <a:rPr lang="en-US" sz="4000" dirty="0" err="1"/>
              <a:t>HashTable</a:t>
            </a:r>
            <a:endParaRPr lang="en-US" sz="4000" b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ED939E-659E-759B-7D9D-A41973A0841F}"/>
              </a:ext>
            </a:extLst>
          </p:cNvPr>
          <p:cNvSpPr txBox="1"/>
          <p:nvPr/>
        </p:nvSpPr>
        <p:spPr>
          <a:xfrm>
            <a:off x="627063" y="2514600"/>
            <a:ext cx="4185501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400" dirty="0">
              <a:ea typeface="Human Sans" charset="0"/>
              <a:cs typeface="Human Sans" charset="0"/>
            </a:endParaRP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F3686F06-8349-A46E-4EEF-554CFD4C5350}"/>
              </a:ext>
            </a:extLst>
          </p:cNvPr>
          <p:cNvSpPr txBox="1">
            <a:spLocks/>
          </p:cNvSpPr>
          <p:nvPr/>
        </p:nvSpPr>
        <p:spPr>
          <a:xfrm>
            <a:off x="6510667" y="516536"/>
            <a:ext cx="5237770" cy="32925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400" b="0" i="0" kern="1200" dirty="0">
                <a:solidFill>
                  <a:schemeClr val="accent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en-US" sz="1400" b="0" i="0" kern="1200" dirty="0" smtClean="0">
                <a:solidFill>
                  <a:schemeClr val="tx1"/>
                </a:solidFill>
                <a:latin typeface="+mn-lt"/>
                <a:ea typeface="Human Sans" charset="0"/>
                <a:cs typeface="Calibri" panose="020F0502020204030204" pitchFamily="34" charset="0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n-US" sz="1200" b="0" i="0" kern="1200" dirty="0" smtClean="0">
                <a:solidFill>
                  <a:schemeClr val="tx1"/>
                </a:solidFill>
                <a:latin typeface="+mn-lt"/>
                <a:ea typeface="Human Sans" charset="0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What is </a:t>
            </a:r>
            <a:r>
              <a:rPr lang="en-US" b="1" dirty="0" err="1">
                <a:solidFill>
                  <a:schemeClr val="accent2"/>
                </a:solidFill>
              </a:rPr>
              <a:t>HashTable</a:t>
            </a:r>
            <a:r>
              <a:rPr lang="en-US" b="1" dirty="0">
                <a:solidFill>
                  <a:schemeClr val="accent2"/>
                </a:solidFill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 </a:t>
            </a:r>
            <a:r>
              <a:rPr lang="en-US" sz="1800" b="1" dirty="0" err="1"/>
              <a:t>Hashtable</a:t>
            </a:r>
            <a:r>
              <a:rPr lang="en-US" sz="1800" dirty="0"/>
              <a:t> is similar to HashMap but it is </a:t>
            </a:r>
            <a:r>
              <a:rPr lang="en-US" sz="1800" b="1" dirty="0"/>
              <a:t>synchronized</a:t>
            </a:r>
            <a:r>
              <a:rPr lang="en-US" sz="1800" dirty="0"/>
              <a:t> and </a:t>
            </a:r>
            <a:r>
              <a:rPr lang="en-US" sz="1800" b="1" dirty="0"/>
              <a:t>legacy</a:t>
            </a:r>
            <a:r>
              <a:rPr lang="en-US" sz="18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It stores </a:t>
            </a:r>
            <a:r>
              <a:rPr lang="en-US" sz="1800" b="1" dirty="0"/>
              <a:t>key-value pairs</a:t>
            </a:r>
            <a:r>
              <a:rPr lang="en-US" sz="18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Thread-safe</a:t>
            </a:r>
            <a:r>
              <a:rPr lang="en-US" sz="1800" dirty="0"/>
              <a:t> (every method is synchronized).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Slower in performance compared to HashMap.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Does not allow null key or null values.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2"/>
                </a:solidFill>
              </a:rPr>
              <a:t>Time Complexity (Ideal Case):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4F1DD4D-7C6C-2EAE-D734-CCFCF453324B}"/>
              </a:ext>
            </a:extLst>
          </p:cNvPr>
          <p:cNvGraphicFramePr>
            <a:graphicFrameLocks noGrp="1"/>
          </p:cNvGraphicFramePr>
          <p:nvPr/>
        </p:nvGraphicFramePr>
        <p:xfrm>
          <a:off x="6309358" y="3809104"/>
          <a:ext cx="5680712" cy="2020196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1420178">
                  <a:extLst>
                    <a:ext uri="{9D8B030D-6E8A-4147-A177-3AD203B41FA5}">
                      <a16:colId xmlns:a16="http://schemas.microsoft.com/office/drawing/2014/main" val="2953586271"/>
                    </a:ext>
                  </a:extLst>
                </a:gridCol>
                <a:gridCol w="1420178">
                  <a:extLst>
                    <a:ext uri="{9D8B030D-6E8A-4147-A177-3AD203B41FA5}">
                      <a16:colId xmlns:a16="http://schemas.microsoft.com/office/drawing/2014/main" val="180945232"/>
                    </a:ext>
                  </a:extLst>
                </a:gridCol>
                <a:gridCol w="1420178">
                  <a:extLst>
                    <a:ext uri="{9D8B030D-6E8A-4147-A177-3AD203B41FA5}">
                      <a16:colId xmlns:a16="http://schemas.microsoft.com/office/drawing/2014/main" val="3298668083"/>
                    </a:ext>
                  </a:extLst>
                </a:gridCol>
                <a:gridCol w="1420178">
                  <a:extLst>
                    <a:ext uri="{9D8B030D-6E8A-4147-A177-3AD203B41FA5}">
                      <a16:colId xmlns:a16="http://schemas.microsoft.com/office/drawing/2014/main" val="755790757"/>
                    </a:ext>
                  </a:extLst>
                </a:gridCol>
              </a:tblGrid>
              <a:tr h="6728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Operation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Time (Avg)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Time (Worst)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Space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4388425"/>
                  </a:ext>
                </a:extLst>
              </a:tr>
              <a:tr h="67559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put/get/remove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O(1)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O(n)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O(n)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6383061"/>
                  </a:ext>
                </a:extLst>
              </a:tr>
              <a:tr h="6717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containsKey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O(1)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O(n)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O(n)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7657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7628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AD9C3-8B40-B461-0879-AB7FFC9BA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5E1B1-EDC8-617D-36E1-BE1590A31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63" y="1739153"/>
            <a:ext cx="5333999" cy="615553"/>
          </a:xfrm>
        </p:spPr>
        <p:txBody>
          <a:bodyPr/>
          <a:lstStyle/>
          <a:p>
            <a:r>
              <a:rPr lang="en-US" sz="4000" dirty="0"/>
              <a:t>HashSet</a:t>
            </a:r>
            <a:endParaRPr lang="en-US" sz="4000" b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AD833D-60FA-BB24-2A27-AB1801CEE442}"/>
              </a:ext>
            </a:extLst>
          </p:cNvPr>
          <p:cNvSpPr txBox="1"/>
          <p:nvPr/>
        </p:nvSpPr>
        <p:spPr>
          <a:xfrm>
            <a:off x="627063" y="2514600"/>
            <a:ext cx="4185501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400" dirty="0">
              <a:ea typeface="Human Sans" charset="0"/>
              <a:cs typeface="Human Sans" charset="0"/>
            </a:endParaRP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B1C8EEA-4743-D0A9-C5F9-EA5362D330BD}"/>
              </a:ext>
            </a:extLst>
          </p:cNvPr>
          <p:cNvSpPr txBox="1">
            <a:spLocks/>
          </p:cNvSpPr>
          <p:nvPr/>
        </p:nvSpPr>
        <p:spPr>
          <a:xfrm>
            <a:off x="6510666" y="516536"/>
            <a:ext cx="5333999" cy="532419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400" b="0" i="0" kern="1200" dirty="0">
                <a:solidFill>
                  <a:schemeClr val="accent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en-US" sz="1400" b="0" i="0" kern="1200" dirty="0" smtClean="0">
                <a:solidFill>
                  <a:schemeClr val="tx1"/>
                </a:solidFill>
                <a:latin typeface="+mn-lt"/>
                <a:ea typeface="Human Sans" charset="0"/>
                <a:cs typeface="Calibri" panose="020F0502020204030204" pitchFamily="34" charset="0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 lang="en-US" sz="1200" b="0" i="0" kern="1200" dirty="0" smtClean="0">
                <a:solidFill>
                  <a:schemeClr val="tx1"/>
                </a:solidFill>
                <a:latin typeface="+mn-lt"/>
                <a:ea typeface="Human Sans" charset="0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2"/>
                </a:solidFill>
              </a:rPr>
              <a:t>What is HashSet?</a:t>
            </a:r>
          </a:p>
          <a:p>
            <a:pPr marL="651510" lvl="2" indent="-285750"/>
            <a:r>
              <a:rPr lang="en-US" sz="1400" dirty="0"/>
              <a:t>A HashSet is a collection that stores unique elements only. It does not allow duplicates.</a:t>
            </a:r>
          </a:p>
          <a:p>
            <a:pPr marL="651510" lvl="2" indent="-285750"/>
            <a:r>
              <a:rPr lang="en-US" sz="1400" dirty="0"/>
              <a:t>Internally uses a HashMap where each element is stored as a key, and the value is a dummy constant.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2"/>
                </a:solidFill>
              </a:rPr>
              <a:t>When to use?</a:t>
            </a:r>
          </a:p>
          <a:p>
            <a:pPr marL="651510" lvl="2" indent="-285750"/>
            <a:r>
              <a:rPr lang="en-US" sz="1400" dirty="0"/>
              <a:t>To ensure uniqueness of elements.</a:t>
            </a:r>
          </a:p>
          <a:p>
            <a:pPr marL="651510" lvl="2" indent="-285750"/>
            <a:r>
              <a:rPr lang="en-US" sz="1400" dirty="0"/>
              <a:t>When order doesn't matter and lookups need to be fast.</a:t>
            </a:r>
          </a:p>
          <a:p>
            <a:pPr marL="651510" lvl="2" indent="-285750"/>
            <a:r>
              <a:rPr lang="en-US" sz="1400" dirty="0"/>
              <a:t>For removing duplicates from a list.</a:t>
            </a:r>
          </a:p>
          <a:p>
            <a:pPr lvl="2" indent="0">
              <a:buNone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2"/>
                </a:solidFill>
              </a:rPr>
              <a:t>Points to consider:</a:t>
            </a:r>
          </a:p>
          <a:p>
            <a:pPr lvl="2"/>
            <a:r>
              <a:rPr lang="en-US" sz="1400" dirty="0"/>
              <a:t>Allows one null element.</a:t>
            </a:r>
          </a:p>
          <a:p>
            <a:pPr lvl="2"/>
            <a:r>
              <a:rPr lang="en-US" sz="1400" dirty="0"/>
              <a:t>Does not maintain order.</a:t>
            </a:r>
          </a:p>
          <a:p>
            <a:pPr lvl="2"/>
            <a:r>
              <a:rPr lang="en-US" sz="1400" dirty="0"/>
              <a:t>Backed by HashMap (but uses only keys).</a:t>
            </a:r>
          </a:p>
          <a:p>
            <a:pPr lvl="2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2"/>
                </a:solidFill>
              </a:rPr>
              <a:t>Time Complexity: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add/remove O(1) (Ideal Case) , O(n) (Worst case)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Contains O(1) (Ideal Case) , O(n) (Worst case)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solidFill>
                <a:schemeClr val="accent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solidFill>
                <a:schemeClr val="accent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96731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97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A58F0-EAE9-329F-2CA8-91BD54E4B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855" y="360366"/>
            <a:ext cx="8910706" cy="1231106"/>
          </a:xfrm>
        </p:spPr>
        <p:txBody>
          <a:bodyPr/>
          <a:lstStyle/>
          <a:p>
            <a:r>
              <a:rPr lang="en-US" sz="4000" b="0" dirty="0">
                <a:latin typeface="Calibri Light" panose="020F0302020204030204" pitchFamily="34" charset="0"/>
                <a:cs typeface="Calibri Light" panose="020F0302020204030204" pitchFamily="34" charset="0"/>
              </a:rPr>
              <a:t>How to identify the pattern?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BB8CE9-0A7B-BFC3-C5A9-6FF330E5580B}"/>
              </a:ext>
            </a:extLst>
          </p:cNvPr>
          <p:cNvSpPr txBox="1"/>
          <p:nvPr/>
        </p:nvSpPr>
        <p:spPr>
          <a:xfrm>
            <a:off x="289855" y="1686695"/>
            <a:ext cx="4185501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400" dirty="0">
              <a:ea typeface="Human Sans" charset="0"/>
              <a:cs typeface="Human Sans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5EA905-4EA3-2B7C-4060-244281CBDE60}"/>
              </a:ext>
            </a:extLst>
          </p:cNvPr>
          <p:cNvSpPr txBox="1"/>
          <p:nvPr/>
        </p:nvSpPr>
        <p:spPr>
          <a:xfrm>
            <a:off x="289855" y="1371600"/>
            <a:ext cx="9002599" cy="416193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b="1" dirty="0"/>
              <a:t>Ask These Questions:</a:t>
            </a:r>
          </a:p>
          <a:p>
            <a:r>
              <a:rPr lang="en-US" dirty="0"/>
              <a:t>Does the problem involve </a:t>
            </a:r>
            <a:r>
              <a:rPr lang="en-US" b="1" dirty="0"/>
              <a:t>tracking state</a:t>
            </a:r>
            <a:r>
              <a:rPr lang="en-US" dirty="0"/>
              <a:t> (e.g., already seen elements)?</a:t>
            </a:r>
          </a:p>
          <a:p>
            <a:r>
              <a:rPr lang="en-US" dirty="0"/>
              <a:t>Do you need to </a:t>
            </a:r>
            <a:r>
              <a:rPr lang="en-US" b="1" dirty="0"/>
              <a:t>check for uniqueness or duplicates</a:t>
            </a:r>
            <a:r>
              <a:rPr lang="en-US" dirty="0"/>
              <a:t>?</a:t>
            </a:r>
          </a:p>
          <a:p>
            <a:r>
              <a:rPr lang="en-US" dirty="0"/>
              <a:t>Are you </a:t>
            </a:r>
            <a:r>
              <a:rPr lang="en-US" b="1" dirty="0"/>
              <a:t>counting how many times something occurs</a:t>
            </a:r>
            <a:r>
              <a:rPr lang="en-US" dirty="0"/>
              <a:t>?</a:t>
            </a:r>
          </a:p>
          <a:p>
            <a:r>
              <a:rPr lang="en-US" dirty="0"/>
              <a:t>Do you need to </a:t>
            </a:r>
            <a:r>
              <a:rPr lang="en-US" b="1" dirty="0"/>
              <a:t>group related items</a:t>
            </a:r>
            <a:r>
              <a:rPr lang="en-US" dirty="0"/>
              <a:t> by a shared key?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endParaRPr lang="en-US" dirty="0">
              <a:ea typeface="Human Sans" charset="0"/>
              <a:cs typeface="Human Sans" charset="0"/>
            </a:endParaRP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dirty="0"/>
              <a:t>If the answer is </a:t>
            </a:r>
            <a:r>
              <a:rPr lang="en-US" b="1" dirty="0"/>
              <a:t>yes</a:t>
            </a:r>
            <a:r>
              <a:rPr lang="en-US" dirty="0"/>
              <a:t> to any of the above, </a:t>
            </a:r>
            <a:r>
              <a:rPr lang="en-US" b="1" dirty="0"/>
              <a:t>hashing is likely a strong fit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endParaRPr lang="en-US" dirty="0">
              <a:ea typeface="Human Sans" charset="0"/>
              <a:cs typeface="Huma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177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7B12-94E5-1E8A-9A20-C930CC842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63" y="1739153"/>
            <a:ext cx="5333999" cy="1846659"/>
          </a:xfrm>
        </p:spPr>
        <p:txBody>
          <a:bodyPr/>
          <a:lstStyle/>
          <a:p>
            <a:r>
              <a:rPr lang="en-US" sz="4000" dirty="0">
                <a:latin typeface="Calibri Light" panose="020F0302020204030204" pitchFamily="34" charset="0"/>
                <a:cs typeface="Calibri Light" panose="020F0302020204030204" pitchFamily="34" charset="0"/>
              </a:rPr>
              <a:t>How to map the problem pattern to hashing Structure?</a:t>
            </a:r>
            <a:endParaRPr lang="en-US" sz="4000" b="0" dirty="0"/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4E5ECF89-3122-4C36-CAE4-4DA46BF1BB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09544" y="2135827"/>
            <a:ext cx="5150961" cy="23538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HashSet</a:t>
            </a:r>
            <a:r>
              <a:rPr lang="en-US" sz="1800" dirty="0"/>
              <a:t> </a:t>
            </a:r>
          </a:p>
          <a:p>
            <a:pPr marL="468630" lvl="1" indent="-285750"/>
            <a:r>
              <a:rPr lang="en-US" sz="1600" dirty="0"/>
              <a:t>Check for Seen Elements / Uniqueness</a:t>
            </a:r>
          </a:p>
          <a:p>
            <a:pPr marL="468630" lvl="1" indent="-285750"/>
            <a:r>
              <a:rPr lang="en-US" sz="1600" dirty="0"/>
              <a:t>Check Pair/Triplet Sums (Two Sum variant)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HashMap</a:t>
            </a:r>
          </a:p>
          <a:p>
            <a:pPr marL="468630" lvl="1" indent="-285750"/>
            <a:r>
              <a:rPr lang="en-US" sz="1600" dirty="0"/>
              <a:t>Count Frequencies </a:t>
            </a:r>
          </a:p>
          <a:p>
            <a:pPr marL="468630" lvl="1" indent="-285750"/>
            <a:r>
              <a:rPr lang="en-US" sz="1600" dirty="0"/>
              <a:t>Group Elements </a:t>
            </a:r>
          </a:p>
          <a:p>
            <a:pPr marL="468630" lvl="1" indent="-285750"/>
            <a:r>
              <a:rPr lang="en-US" sz="1600" dirty="0"/>
              <a:t>Fast Lookup by Key</a:t>
            </a:r>
          </a:p>
        </p:txBody>
      </p:sp>
    </p:spTree>
    <p:extLst>
      <p:ext uri="{BB962C8B-B14F-4D97-AF65-F5344CB8AC3E}">
        <p14:creationId xmlns:p14="http://schemas.microsoft.com/office/powerpoint/2010/main" val="239124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25B7EE-799D-08A3-1603-BF89F5681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6E1F9-2319-F3A4-84F1-170547EFB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63" y="1739153"/>
            <a:ext cx="5333999" cy="615553"/>
          </a:xfrm>
        </p:spPr>
        <p:txBody>
          <a:bodyPr/>
          <a:lstStyle/>
          <a:p>
            <a:r>
              <a:rPr lang="en-US" sz="4000" dirty="0">
                <a:latin typeface="Calibri Light" panose="020F0302020204030204" pitchFamily="34" charset="0"/>
                <a:cs typeface="Calibri Light" panose="020F0302020204030204" pitchFamily="34" charset="0"/>
              </a:rPr>
              <a:t>Practice Assignment</a:t>
            </a:r>
            <a:endParaRPr lang="en-US" sz="4000" b="0" dirty="0"/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757DD893-D63E-120D-86B0-E054781D26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0940" y="1303019"/>
            <a:ext cx="5862000" cy="4987825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https://leetcode.com/problems/isomorphic-strings/description/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leetcode.com</a:t>
            </a:r>
            <a:r>
              <a:rPr lang="en-US" dirty="0"/>
              <a:t>/problems/jewels-and-stones/description/</a:t>
            </a:r>
          </a:p>
          <a:p>
            <a:r>
              <a:rPr lang="en-US" dirty="0">
                <a:hlinkClick r:id="rId3"/>
              </a:rPr>
              <a:t>https://leetcode.com/problems/word-pattern/description/</a:t>
            </a:r>
            <a:endParaRPr lang="en-US" dirty="0"/>
          </a:p>
          <a:p>
            <a:r>
              <a:rPr lang="en-US" dirty="0">
                <a:hlinkClick r:id="rId4"/>
              </a:rPr>
              <a:t>https://leetcode.com/problems/number-of-good-pairs/description/</a:t>
            </a:r>
            <a:endParaRPr lang="en-US" dirty="0"/>
          </a:p>
          <a:p>
            <a:r>
              <a:rPr lang="en-US" dirty="0">
                <a:hlinkClick r:id="rId5"/>
              </a:rPr>
              <a:t>https://leetcode.com/problems/find-all-anagrams-in-a-string/description/</a:t>
            </a:r>
            <a:endParaRPr lang="en-US" dirty="0"/>
          </a:p>
          <a:p>
            <a:r>
              <a:rPr lang="en-US" dirty="0">
                <a:hlinkClick r:id="rId6"/>
              </a:rPr>
              <a:t>https://leetcode.com/problems/4sum-ii/description/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leetcode.com</a:t>
            </a:r>
            <a:r>
              <a:rPr lang="en-US" dirty="0"/>
              <a:t>/problems/longest-substring-with-at-least-k-repeating-characters/description/</a:t>
            </a:r>
          </a:p>
        </p:txBody>
      </p:sp>
    </p:spTree>
    <p:extLst>
      <p:ext uri="{BB962C8B-B14F-4D97-AF65-F5344CB8AC3E}">
        <p14:creationId xmlns:p14="http://schemas.microsoft.com/office/powerpoint/2010/main" val="4261836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97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9">
            <a:extLst>
              <a:ext uri="{FF2B5EF4-FFF2-40B4-BE49-F238E27FC236}">
                <a16:creationId xmlns:a16="http://schemas.microsoft.com/office/drawing/2014/main" id="{29721E09-4906-A364-31EC-4C9F6DE1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5932" y="2875002"/>
            <a:ext cx="4220135" cy="1107996"/>
          </a:xfrm>
        </p:spPr>
        <p:txBody>
          <a:bodyPr/>
          <a:lstStyle/>
          <a:p>
            <a:r>
              <a:rPr lang="en-US" sz="7200" b="0" dirty="0">
                <a:gradFill>
                  <a:gsLst>
                    <a:gs pos="0">
                      <a:schemeClr val="accent3"/>
                    </a:gs>
                    <a:gs pos="55000">
                      <a:schemeClr val="accent2"/>
                    </a:gs>
                    <a:gs pos="100000">
                      <a:schemeClr val="accent4"/>
                    </a:gs>
                  </a:gsLst>
                  <a:lin ang="0" scaled="0"/>
                </a:gradFill>
                <a:latin typeface="Calibri" panose="020F0502020204030204" pitchFamily="34" charset="0"/>
              </a:rPr>
              <a:t>Thank you! </a:t>
            </a:r>
          </a:p>
        </p:txBody>
      </p:sp>
    </p:spTree>
    <p:extLst>
      <p:ext uri="{BB962C8B-B14F-4D97-AF65-F5344CB8AC3E}">
        <p14:creationId xmlns:p14="http://schemas.microsoft.com/office/powerpoint/2010/main" val="824767816"/>
      </p:ext>
    </p:extLst>
  </p:cSld>
  <p:clrMapOvr>
    <a:masterClrMapping/>
  </p:clrMapOvr>
</p:sld>
</file>

<file path=ppt/theme/theme1.xml><?xml version="1.0" encoding="utf-8"?>
<a:theme xmlns:a="http://schemas.openxmlformats.org/drawingml/2006/main" name="EPAM Master Light 2023.1">
  <a:themeElements>
    <a:clrScheme name="EPAM Light Palette ">
      <a:dk1>
        <a:srgbClr val="000000"/>
      </a:dk1>
      <a:lt1>
        <a:srgbClr val="FFFFFF"/>
      </a:lt1>
      <a:dk2>
        <a:srgbClr val="A0A0A0"/>
      </a:dk2>
      <a:lt2>
        <a:srgbClr val="FBFAFA"/>
      </a:lt2>
      <a:accent1>
        <a:srgbClr val="060606"/>
      </a:accent1>
      <a:accent2>
        <a:srgbClr val="0047FF"/>
      </a:accent2>
      <a:accent3>
        <a:srgbClr val="0078C2"/>
      </a:accent3>
      <a:accent4>
        <a:srgbClr val="8353D2"/>
      </a:accent4>
      <a:accent5>
        <a:srgbClr val="0134BB"/>
      </a:accent5>
      <a:accent6>
        <a:srgbClr val="107E8D"/>
      </a:accent6>
      <a:hlink>
        <a:srgbClr val="060606"/>
      </a:hlink>
      <a:folHlink>
        <a:srgbClr val="000000"/>
      </a:folHlink>
    </a:clrScheme>
    <a:fontScheme name="EPAM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</a:ln>
        <a:effectLst/>
      </a:spPr>
      <a:bodyPr wrap="none" rtlCol="0" anchor="ctr"/>
      <a:lstStyle>
        <a:defPPr algn="ctr">
          <a:defRPr sz="2400" dirty="0" err="1" smtClean="0">
            <a:solidFill>
              <a:schemeClr val="bg1"/>
            </a:solidFill>
            <a:latin typeface="Calibri Light" panose="020F0302020204030204" pitchFamily="34" charset="0"/>
            <a:ea typeface="Human Sans ExtraLight" charset="0"/>
            <a:cs typeface="Human Sans ExtraLight" charset="0"/>
          </a:defRPr>
        </a:defPPr>
      </a:lstStyle>
    </a:spDef>
    <a:lnDef>
      <a:spPr>
        <a:ln w="635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Bef>
            <a:spcPts val="600"/>
          </a:spcBef>
          <a:defRPr sz="1200" dirty="0" err="1" smtClean="0">
            <a:ea typeface="Human Sans" charset="0"/>
            <a:cs typeface="Human Sans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ntinuum_Master_v1.1" id="{D2F91407-39AD-2344-8F42-01B4155FF2FD}" vid="{09F1F252-BD3A-0A45-9F6B-518524EA32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329520d-12ec-42e4-b043-269816a91755" xsi:nil="true"/>
    <lcf76f155ced4ddcb4097134ff3c332f xmlns="32ffb8b9-b7fc-4aab-9873-53396b75472c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28E1D5709B20479E02E4DACF859060" ma:contentTypeVersion="13" ma:contentTypeDescription="Create a new document." ma:contentTypeScope="" ma:versionID="717510ec029f2739c3ef846a9dd7aa34">
  <xsd:schema xmlns:xsd="http://www.w3.org/2001/XMLSchema" xmlns:xs="http://www.w3.org/2001/XMLSchema" xmlns:p="http://schemas.microsoft.com/office/2006/metadata/properties" xmlns:ns2="32ffb8b9-b7fc-4aab-9873-53396b75472c" xmlns:ns3="8329520d-12ec-42e4-b043-269816a91755" targetNamespace="http://schemas.microsoft.com/office/2006/metadata/properties" ma:root="true" ma:fieldsID="2de90ad08931cd3d9fe339940b563454" ns2:_="" ns3:_="">
    <xsd:import namespace="32ffb8b9-b7fc-4aab-9873-53396b75472c"/>
    <xsd:import namespace="8329520d-12ec-42e4-b043-269816a91755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ffb8b9-b7fc-4aab-9873-53396b75472c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debda6a7-6b37-4000-ac6c-4fd0a96389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29520d-12ec-42e4-b043-269816a91755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3c8d86b8-cecb-4421-b40e-297fd8a3250e}" ma:internalName="TaxCatchAll" ma:showField="CatchAllData" ma:web="8329520d-12ec-42e4-b043-269816a9175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47DB376-2DEA-4BFF-9682-975215545CFE}">
  <ds:schemaRefs>
    <ds:schemaRef ds:uri="http://schemas.microsoft.com/office/2006/metadata/properties"/>
    <ds:schemaRef ds:uri="http://schemas.microsoft.com/office/infopath/2007/PartnerControls"/>
    <ds:schemaRef ds:uri="8329520d-12ec-42e4-b043-269816a91755"/>
    <ds:schemaRef ds:uri="32ffb8b9-b7fc-4aab-9873-53396b75472c"/>
  </ds:schemaRefs>
</ds:datastoreItem>
</file>

<file path=customXml/itemProps2.xml><?xml version="1.0" encoding="utf-8"?>
<ds:datastoreItem xmlns:ds="http://schemas.openxmlformats.org/officeDocument/2006/customXml" ds:itemID="{3B9A66CA-BB35-4AA4-B781-9BC18651DB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99F14F-BFFB-4B0C-A655-1B90733A3B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ffb8b9-b7fc-4aab-9873-53396b75472c"/>
    <ds:schemaRef ds:uri="8329520d-12ec-42e4-b043-269816a9175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873</TotalTime>
  <Words>690</Words>
  <Application>Microsoft Macintosh PowerPoint</Application>
  <PresentationFormat>Widescreen</PresentationFormat>
  <Paragraphs>90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Aharoni</vt:lpstr>
      <vt:lpstr>Arial</vt:lpstr>
      <vt:lpstr>Calibri</vt:lpstr>
      <vt:lpstr>Calibri Bold</vt:lpstr>
      <vt:lpstr>Calibri Light</vt:lpstr>
      <vt:lpstr>Courier New</vt:lpstr>
      <vt:lpstr>Human Sans</vt:lpstr>
      <vt:lpstr>EPAM Master Light 2023.1</vt:lpstr>
      <vt:lpstr>PowerPoint Presentation</vt:lpstr>
      <vt:lpstr>Hashing: The Foundation </vt:lpstr>
      <vt:lpstr>HashMap</vt:lpstr>
      <vt:lpstr>HashTable</vt:lpstr>
      <vt:lpstr>HashSet</vt:lpstr>
      <vt:lpstr>How to identify the pattern?</vt:lpstr>
      <vt:lpstr>How to map the problem pattern to hashing Structure?</vt:lpstr>
      <vt:lpstr>Practice Assignment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Palina Vilava</dc:creator>
  <cp:lastModifiedBy>Aswin Namboothiri</cp:lastModifiedBy>
  <cp:revision>24</cp:revision>
  <dcterms:created xsi:type="dcterms:W3CDTF">2020-10-26T14:33:58Z</dcterms:created>
  <dcterms:modified xsi:type="dcterms:W3CDTF">2025-07-21T06:07:17Z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0x010100E728E1D5709B20479E02E4DACF859060</vt:lpwstr>
  </property>
</Properties>
</file>